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6" r:id="rId4"/>
  </p:sldMasterIdLst>
  <p:notesMasterIdLst>
    <p:notesMasterId r:id="rId35"/>
  </p:notesMasterIdLst>
  <p:sldIdLst>
    <p:sldId id="260" r:id="rId5"/>
    <p:sldId id="261" r:id="rId6"/>
    <p:sldId id="288" r:id="rId7"/>
    <p:sldId id="289" r:id="rId8"/>
    <p:sldId id="290" r:id="rId9"/>
    <p:sldId id="292" r:id="rId10"/>
    <p:sldId id="293" r:id="rId11"/>
    <p:sldId id="294" r:id="rId12"/>
    <p:sldId id="295" r:id="rId13"/>
    <p:sldId id="296" r:id="rId14"/>
    <p:sldId id="297" r:id="rId15"/>
    <p:sldId id="298" r:id="rId16"/>
    <p:sldId id="306" r:id="rId17"/>
    <p:sldId id="307" r:id="rId18"/>
    <p:sldId id="308" r:id="rId19"/>
    <p:sldId id="309" r:id="rId20"/>
    <p:sldId id="310" r:id="rId21"/>
    <p:sldId id="311" r:id="rId22"/>
    <p:sldId id="313" r:id="rId23"/>
    <p:sldId id="314" r:id="rId24"/>
    <p:sldId id="315" r:id="rId25"/>
    <p:sldId id="316" r:id="rId26"/>
    <p:sldId id="317" r:id="rId27"/>
    <p:sldId id="318" r:id="rId28"/>
    <p:sldId id="319" r:id="rId29"/>
    <p:sldId id="320" r:id="rId30"/>
    <p:sldId id="282" r:id="rId31"/>
    <p:sldId id="305" r:id="rId32"/>
    <p:sldId id="321" r:id="rId33"/>
    <p:sldId id="304" r:id="rId34"/>
  </p:sldIdLst>
  <p:sldSz cx="9144000" cy="6858000" type="screen4x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7"/>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FF33"/>
    <a:srgbClr val="FF505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85D087-D914-31D6-946E-B972F2CE7177}" v="292" dt="2026-04-29T11:44:07.515"/>
    <p1510:client id="{AAC7F542-35BF-4932-ABA5-00A4CDE440DA}" v="279" dt="2026-04-29T12:02:09.378"/>
    <p1510:client id="{E85DF7A5-4F12-44F7-BC70-3DCB9A068D40}" v="41" dt="2026-04-29T13:29:33.5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518"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ther Andrews" userId="0c5e029a-7893-40c2-834a-5c8da39b5cb1" providerId="ADAL" clId="{8D0B6EDC-1145-46C8-ACBA-23FC7C1E1DFD}"/>
    <pc:docChg chg="custSel modSld modMainMaster">
      <pc:chgData name="Esther Andrews" userId="0c5e029a-7893-40c2-834a-5c8da39b5cb1" providerId="ADAL" clId="{8D0B6EDC-1145-46C8-ACBA-23FC7C1E1DFD}" dt="2026-04-24T10:41:37.055" v="275" actId="20577"/>
      <pc:docMkLst>
        <pc:docMk/>
      </pc:docMkLst>
      <pc:sldChg chg="modSp mod">
        <pc:chgData name="Esther Andrews" userId="0c5e029a-7893-40c2-834a-5c8da39b5cb1" providerId="ADAL" clId="{8D0B6EDC-1145-46C8-ACBA-23FC7C1E1DFD}" dt="2026-04-24T10:27:22.477" v="98" actId="1076"/>
        <pc:sldMkLst>
          <pc:docMk/>
          <pc:sldMk cId="1740955760" sldId="260"/>
        </pc:sldMkLst>
        <pc:spChg chg="mod">
          <ac:chgData name="Esther Andrews" userId="0c5e029a-7893-40c2-834a-5c8da39b5cb1" providerId="ADAL" clId="{8D0B6EDC-1145-46C8-ACBA-23FC7C1E1DFD}" dt="2026-04-24T10:27:16.515" v="96" actId="1076"/>
          <ac:spMkLst>
            <pc:docMk/>
            <pc:sldMk cId="1740955760" sldId="260"/>
            <ac:spMk id="5" creationId="{00000000-0000-0000-0000-000000000000}"/>
          </ac:spMkLst>
        </pc:spChg>
        <pc:spChg chg="mod">
          <ac:chgData name="Esther Andrews" userId="0c5e029a-7893-40c2-834a-5c8da39b5cb1" providerId="ADAL" clId="{8D0B6EDC-1145-46C8-ACBA-23FC7C1E1DFD}" dt="2026-04-24T10:27:19.444" v="97" actId="1076"/>
          <ac:spMkLst>
            <pc:docMk/>
            <pc:sldMk cId="1740955760" sldId="260"/>
            <ac:spMk id="7" creationId="{00000000-0000-0000-0000-000000000000}"/>
          </ac:spMkLst>
        </pc:spChg>
        <pc:picChg chg="mod">
          <ac:chgData name="Esther Andrews" userId="0c5e029a-7893-40c2-834a-5c8da39b5cb1" providerId="ADAL" clId="{8D0B6EDC-1145-46C8-ACBA-23FC7C1E1DFD}" dt="2026-04-24T10:27:22.477" v="98" actId="1076"/>
          <ac:picMkLst>
            <pc:docMk/>
            <pc:sldMk cId="1740955760" sldId="260"/>
            <ac:picMk id="3" creationId="{35D36B03-67AC-8833-7A0F-8A0D220F9DAA}"/>
          </ac:picMkLst>
        </pc:picChg>
      </pc:sldChg>
      <pc:sldChg chg="addSp modSp mod">
        <pc:chgData name="Esther Andrews" userId="0c5e029a-7893-40c2-834a-5c8da39b5cb1" providerId="ADAL" clId="{8D0B6EDC-1145-46C8-ACBA-23FC7C1E1DFD}" dt="2026-04-24T10:36:04.700" v="211" actId="1076"/>
        <pc:sldMkLst>
          <pc:docMk/>
          <pc:sldMk cId="1894764130" sldId="261"/>
        </pc:sldMkLst>
        <pc:spChg chg="mod">
          <ac:chgData name="Esther Andrews" userId="0c5e029a-7893-40c2-834a-5c8da39b5cb1" providerId="ADAL" clId="{8D0B6EDC-1145-46C8-ACBA-23FC7C1E1DFD}" dt="2026-04-24T10:29:32.940" v="104" actId="113"/>
          <ac:spMkLst>
            <pc:docMk/>
            <pc:sldMk cId="1894764130" sldId="261"/>
            <ac:spMk id="2" creationId="{00000000-0000-0000-0000-000000000000}"/>
          </ac:spMkLst>
        </pc:spChg>
        <pc:spChg chg="mod">
          <ac:chgData name="Esther Andrews" userId="0c5e029a-7893-40c2-834a-5c8da39b5cb1" providerId="ADAL" clId="{8D0B6EDC-1145-46C8-ACBA-23FC7C1E1DFD}" dt="2026-04-24T10:30:46.880" v="116" actId="1076"/>
          <ac:spMkLst>
            <pc:docMk/>
            <pc:sldMk cId="1894764130" sldId="261"/>
            <ac:spMk id="12" creationId="{3862C176-A0F0-E127-2327-EF4F813FFEB9}"/>
          </ac:spMkLst>
        </pc:spChg>
        <pc:spChg chg="mod">
          <ac:chgData name="Esther Andrews" userId="0c5e029a-7893-40c2-834a-5c8da39b5cb1" providerId="ADAL" clId="{8D0B6EDC-1145-46C8-ACBA-23FC7C1E1DFD}" dt="2026-04-24T10:31:15.179" v="123" actId="1076"/>
          <ac:spMkLst>
            <pc:docMk/>
            <pc:sldMk cId="1894764130" sldId="261"/>
            <ac:spMk id="13" creationId="{00000000-0000-0000-0000-000000000000}"/>
          </ac:spMkLst>
        </pc:spChg>
        <pc:spChg chg="mod">
          <ac:chgData name="Esther Andrews" userId="0c5e029a-7893-40c2-834a-5c8da39b5cb1" providerId="ADAL" clId="{8D0B6EDC-1145-46C8-ACBA-23FC7C1E1DFD}" dt="2026-04-24T10:31:57.790" v="125" actId="20577"/>
          <ac:spMkLst>
            <pc:docMk/>
            <pc:sldMk cId="1894764130" sldId="261"/>
            <ac:spMk id="15" creationId="{00000000-0000-0000-0000-000000000000}"/>
          </ac:spMkLst>
        </pc:spChg>
        <pc:spChg chg="mod">
          <ac:chgData name="Esther Andrews" userId="0c5e029a-7893-40c2-834a-5c8da39b5cb1" providerId="ADAL" clId="{8D0B6EDC-1145-46C8-ACBA-23FC7C1E1DFD}" dt="2026-04-24T10:31:32.734" v="124" actId="1076"/>
          <ac:spMkLst>
            <pc:docMk/>
            <pc:sldMk cId="1894764130" sldId="261"/>
            <ac:spMk id="19" creationId="{00000000-0000-0000-0000-000000000000}"/>
          </ac:spMkLst>
        </pc:spChg>
        <pc:picChg chg="add mod">
          <ac:chgData name="Esther Andrews" userId="0c5e029a-7893-40c2-834a-5c8da39b5cb1" providerId="ADAL" clId="{8D0B6EDC-1145-46C8-ACBA-23FC7C1E1DFD}" dt="2026-04-24T10:31:01.667" v="120" actId="1076"/>
          <ac:picMkLst>
            <pc:docMk/>
            <pc:sldMk cId="1894764130" sldId="261"/>
            <ac:picMk id="4" creationId="{E0B4DC32-6133-BD9F-4D38-8FCE6056ED7C}"/>
          </ac:picMkLst>
        </pc:picChg>
        <pc:picChg chg="add mod">
          <ac:chgData name="Esther Andrews" userId="0c5e029a-7893-40c2-834a-5c8da39b5cb1" providerId="ADAL" clId="{8D0B6EDC-1145-46C8-ACBA-23FC7C1E1DFD}" dt="2026-04-24T10:36:04.700" v="211" actId="1076"/>
          <ac:picMkLst>
            <pc:docMk/>
            <pc:sldMk cId="1894764130" sldId="261"/>
            <ac:picMk id="5" creationId="{BF53DF7C-5948-7A81-961D-DA6D08E7C9CF}"/>
          </ac:picMkLst>
        </pc:picChg>
        <pc:picChg chg="mod">
          <ac:chgData name="Esther Andrews" userId="0c5e029a-7893-40c2-834a-5c8da39b5cb1" providerId="ADAL" clId="{8D0B6EDC-1145-46C8-ACBA-23FC7C1E1DFD}" dt="2026-04-24T10:30:32.419" v="111" actId="1076"/>
          <ac:picMkLst>
            <pc:docMk/>
            <pc:sldMk cId="1894764130" sldId="261"/>
            <ac:picMk id="9" creationId="{A87AD266-1A2D-4547-F8E2-23C5EAB4A134}"/>
          </ac:picMkLst>
        </pc:picChg>
        <pc:picChg chg="mod">
          <ac:chgData name="Esther Andrews" userId="0c5e029a-7893-40c2-834a-5c8da39b5cb1" providerId="ADAL" clId="{8D0B6EDC-1145-46C8-ACBA-23FC7C1E1DFD}" dt="2026-04-24T10:30:55.246" v="118" actId="14100"/>
          <ac:picMkLst>
            <pc:docMk/>
            <pc:sldMk cId="1894764130" sldId="261"/>
            <ac:picMk id="10" creationId="{2915451F-BA22-AE2E-6BFB-E9E51FC3ACC5}"/>
          </ac:picMkLst>
        </pc:picChg>
      </pc:sldChg>
      <pc:sldChg chg="addSp modSp mod">
        <pc:chgData name="Esther Andrews" userId="0c5e029a-7893-40c2-834a-5c8da39b5cb1" providerId="ADAL" clId="{8D0B6EDC-1145-46C8-ACBA-23FC7C1E1DFD}" dt="2026-04-24T10:36:09.521" v="212" actId="1076"/>
        <pc:sldMkLst>
          <pc:docMk/>
          <pc:sldMk cId="3091914672" sldId="288"/>
        </pc:sldMkLst>
        <pc:spChg chg="mod">
          <ac:chgData name="Esther Andrews" userId="0c5e029a-7893-40c2-834a-5c8da39b5cb1" providerId="ADAL" clId="{8D0B6EDC-1145-46C8-ACBA-23FC7C1E1DFD}" dt="2026-04-24T10:35:24.901" v="198" actId="1076"/>
          <ac:spMkLst>
            <pc:docMk/>
            <pc:sldMk cId="3091914672" sldId="288"/>
            <ac:spMk id="2" creationId="{00000000-0000-0000-0000-000000000000}"/>
          </ac:spMkLst>
        </pc:spChg>
        <pc:spChg chg="mod">
          <ac:chgData name="Esther Andrews" userId="0c5e029a-7893-40c2-834a-5c8da39b5cb1" providerId="ADAL" clId="{8D0B6EDC-1145-46C8-ACBA-23FC7C1E1DFD}" dt="2026-04-24T10:35:29.820" v="201" actId="1076"/>
          <ac:spMkLst>
            <pc:docMk/>
            <pc:sldMk cId="3091914672" sldId="288"/>
            <ac:spMk id="3" creationId="{00000000-0000-0000-0000-000000000000}"/>
          </ac:spMkLst>
        </pc:spChg>
        <pc:picChg chg="mod">
          <ac:chgData name="Esther Andrews" userId="0c5e029a-7893-40c2-834a-5c8da39b5cb1" providerId="ADAL" clId="{8D0B6EDC-1145-46C8-ACBA-23FC7C1E1DFD}" dt="2026-04-24T10:35:33.534" v="202" actId="1076"/>
          <ac:picMkLst>
            <pc:docMk/>
            <pc:sldMk cId="3091914672" sldId="288"/>
            <ac:picMk id="4" creationId="{00000000-0000-0000-0000-000000000000}"/>
          </ac:picMkLst>
        </pc:picChg>
        <pc:picChg chg="add mod">
          <ac:chgData name="Esther Andrews" userId="0c5e029a-7893-40c2-834a-5c8da39b5cb1" providerId="ADAL" clId="{8D0B6EDC-1145-46C8-ACBA-23FC7C1E1DFD}" dt="2026-04-24T10:36:09.521" v="212" actId="1076"/>
          <ac:picMkLst>
            <pc:docMk/>
            <pc:sldMk cId="3091914672" sldId="288"/>
            <ac:picMk id="5" creationId="{4059E88C-E386-9465-5273-ED01934A4AEE}"/>
          </ac:picMkLst>
        </pc:picChg>
      </pc:sldChg>
      <pc:sldChg chg="addSp modSp mod setBg">
        <pc:chgData name="Esther Andrews" userId="0c5e029a-7893-40c2-834a-5c8da39b5cb1" providerId="ADAL" clId="{8D0B6EDC-1145-46C8-ACBA-23FC7C1E1DFD}" dt="2026-04-24T10:36:29.414" v="217" actId="113"/>
        <pc:sldMkLst>
          <pc:docMk/>
          <pc:sldMk cId="3661947788" sldId="289"/>
        </pc:sldMkLst>
        <pc:spChg chg="mod">
          <ac:chgData name="Esther Andrews" userId="0c5e029a-7893-40c2-834a-5c8da39b5cb1" providerId="ADAL" clId="{8D0B6EDC-1145-46C8-ACBA-23FC7C1E1DFD}" dt="2026-04-24T10:36:29.414" v="217" actId="113"/>
          <ac:spMkLst>
            <pc:docMk/>
            <pc:sldMk cId="3661947788" sldId="289"/>
            <ac:spMk id="2" creationId="{00000000-0000-0000-0000-000000000000}"/>
          </ac:spMkLst>
        </pc:spChg>
        <pc:picChg chg="add mod">
          <ac:chgData name="Esther Andrews" userId="0c5e029a-7893-40c2-834a-5c8da39b5cb1" providerId="ADAL" clId="{8D0B6EDC-1145-46C8-ACBA-23FC7C1E1DFD}" dt="2026-04-24T10:36:14.647" v="214" actId="1076"/>
          <ac:picMkLst>
            <pc:docMk/>
            <pc:sldMk cId="3661947788" sldId="289"/>
            <ac:picMk id="3" creationId="{7A9F4F4E-DF51-AFC3-C374-26B955AAD204}"/>
          </ac:picMkLst>
        </pc:picChg>
        <pc:picChg chg="mod">
          <ac:chgData name="Esther Andrews" userId="0c5e029a-7893-40c2-834a-5c8da39b5cb1" providerId="ADAL" clId="{8D0B6EDC-1145-46C8-ACBA-23FC7C1E1DFD}" dt="2026-04-24T10:32:54.839" v="138" actId="1076"/>
          <ac:picMkLst>
            <pc:docMk/>
            <pc:sldMk cId="3661947788" sldId="289"/>
            <ac:picMk id="4" creationId="{00000000-0000-0000-0000-000000000000}"/>
          </ac:picMkLst>
        </pc:picChg>
        <pc:picChg chg="mod">
          <ac:chgData name="Esther Andrews" userId="0c5e029a-7893-40c2-834a-5c8da39b5cb1" providerId="ADAL" clId="{8D0B6EDC-1145-46C8-ACBA-23FC7C1E1DFD}" dt="2026-04-24T10:33:13.898" v="146" actId="1076"/>
          <ac:picMkLst>
            <pc:docMk/>
            <pc:sldMk cId="3661947788" sldId="289"/>
            <ac:picMk id="5" creationId="{00000000-0000-0000-0000-000000000000}"/>
          </ac:picMkLst>
        </pc:picChg>
        <pc:picChg chg="mod">
          <ac:chgData name="Esther Andrews" userId="0c5e029a-7893-40c2-834a-5c8da39b5cb1" providerId="ADAL" clId="{8D0B6EDC-1145-46C8-ACBA-23FC7C1E1DFD}" dt="2026-04-24T10:32:57.966" v="139" actId="14100"/>
          <ac:picMkLst>
            <pc:docMk/>
            <pc:sldMk cId="3661947788" sldId="289"/>
            <ac:picMk id="7" creationId="{9C892834-53E7-C5CA-664D-7186AE2C16E5}"/>
          </ac:picMkLst>
        </pc:picChg>
        <pc:picChg chg="mod">
          <ac:chgData name="Esther Andrews" userId="0c5e029a-7893-40c2-834a-5c8da39b5cb1" providerId="ADAL" clId="{8D0B6EDC-1145-46C8-ACBA-23FC7C1E1DFD}" dt="2026-04-24T10:36:20.253" v="216" actId="1076"/>
          <ac:picMkLst>
            <pc:docMk/>
            <pc:sldMk cId="3661947788" sldId="289"/>
            <ac:picMk id="1026" creationId="{AC2506AE-64D4-04B0-605F-FC2699F9B26F}"/>
          </ac:picMkLst>
        </pc:picChg>
        <pc:picChg chg="mod">
          <ac:chgData name="Esther Andrews" userId="0c5e029a-7893-40c2-834a-5c8da39b5cb1" providerId="ADAL" clId="{8D0B6EDC-1145-46C8-ACBA-23FC7C1E1DFD}" dt="2026-04-24T10:32:50.872" v="136" actId="1076"/>
          <ac:picMkLst>
            <pc:docMk/>
            <pc:sldMk cId="3661947788" sldId="289"/>
            <ac:picMk id="1027" creationId="{00000000-0000-0000-0000-000000000000}"/>
          </ac:picMkLst>
        </pc:picChg>
        <pc:picChg chg="mod">
          <ac:chgData name="Esther Andrews" userId="0c5e029a-7893-40c2-834a-5c8da39b5cb1" providerId="ADAL" clId="{8D0B6EDC-1145-46C8-ACBA-23FC7C1E1DFD}" dt="2026-04-24T10:32:47.977" v="135" actId="14100"/>
          <ac:picMkLst>
            <pc:docMk/>
            <pc:sldMk cId="3661947788" sldId="289"/>
            <ac:picMk id="1031" creationId="{00000000-0000-0000-0000-000000000000}"/>
          </ac:picMkLst>
        </pc:picChg>
        <pc:picChg chg="mod">
          <ac:chgData name="Esther Andrews" userId="0c5e029a-7893-40c2-834a-5c8da39b5cb1" providerId="ADAL" clId="{8D0B6EDC-1145-46C8-ACBA-23FC7C1E1DFD}" dt="2026-04-24T10:33:06.476" v="143" actId="1076"/>
          <ac:picMkLst>
            <pc:docMk/>
            <pc:sldMk cId="3661947788" sldId="289"/>
            <ac:picMk id="1032" creationId="{4D3696A5-3707-1408-469D-FB99F679DE4F}"/>
          </ac:picMkLst>
        </pc:picChg>
      </pc:sldChg>
      <pc:sldChg chg="addSp modSp mod">
        <pc:chgData name="Esther Andrews" userId="0c5e029a-7893-40c2-834a-5c8da39b5cb1" providerId="ADAL" clId="{8D0B6EDC-1145-46C8-ACBA-23FC7C1E1DFD}" dt="2026-04-24T10:40:39.631" v="258" actId="1440"/>
        <pc:sldMkLst>
          <pc:docMk/>
          <pc:sldMk cId="637751514" sldId="290"/>
        </pc:sldMkLst>
        <pc:spChg chg="mod">
          <ac:chgData name="Esther Andrews" userId="0c5e029a-7893-40c2-834a-5c8da39b5cb1" providerId="ADAL" clId="{8D0B6EDC-1145-46C8-ACBA-23FC7C1E1DFD}" dt="2026-04-24T10:36:38.814" v="220" actId="1076"/>
          <ac:spMkLst>
            <pc:docMk/>
            <pc:sldMk cId="637751514" sldId="290"/>
            <ac:spMk id="2" creationId="{00000000-0000-0000-0000-000000000000}"/>
          </ac:spMkLst>
        </pc:spChg>
        <pc:spChg chg="mod">
          <ac:chgData name="Esther Andrews" userId="0c5e029a-7893-40c2-834a-5c8da39b5cb1" providerId="ADAL" clId="{8D0B6EDC-1145-46C8-ACBA-23FC7C1E1DFD}" dt="2026-04-24T10:37:02.172" v="222" actId="14861"/>
          <ac:spMkLst>
            <pc:docMk/>
            <pc:sldMk cId="637751514" sldId="290"/>
            <ac:spMk id="3" creationId="{00000000-0000-0000-0000-000000000000}"/>
          </ac:spMkLst>
        </pc:spChg>
        <pc:picChg chg="mod">
          <ac:chgData name="Esther Andrews" userId="0c5e029a-7893-40c2-834a-5c8da39b5cb1" providerId="ADAL" clId="{8D0B6EDC-1145-46C8-ACBA-23FC7C1E1DFD}" dt="2026-04-24T10:40:39.631" v="258" actId="1440"/>
          <ac:picMkLst>
            <pc:docMk/>
            <pc:sldMk cId="637751514" sldId="290"/>
            <ac:picMk id="4" creationId="{EB5D812C-EE13-6BAC-370F-05E64A078F9D}"/>
          </ac:picMkLst>
        </pc:picChg>
        <pc:picChg chg="mod">
          <ac:chgData name="Esther Andrews" userId="0c5e029a-7893-40c2-834a-5c8da39b5cb1" providerId="ADAL" clId="{8D0B6EDC-1145-46C8-ACBA-23FC7C1E1DFD}" dt="2026-04-24T10:40:39.631" v="258" actId="1440"/>
          <ac:picMkLst>
            <pc:docMk/>
            <pc:sldMk cId="637751514" sldId="290"/>
            <ac:picMk id="5" creationId="{A1EEB405-B074-88DE-645D-882633C82718}"/>
          </ac:picMkLst>
        </pc:picChg>
        <pc:picChg chg="add mod">
          <ac:chgData name="Esther Andrews" userId="0c5e029a-7893-40c2-834a-5c8da39b5cb1" providerId="ADAL" clId="{8D0B6EDC-1145-46C8-ACBA-23FC7C1E1DFD}" dt="2026-04-24T10:40:13.280" v="254"/>
          <ac:picMkLst>
            <pc:docMk/>
            <pc:sldMk cId="637751514" sldId="290"/>
            <ac:picMk id="6" creationId="{2B26DF05-B374-ACFE-EF71-CC2D9BF654F8}"/>
          </ac:picMkLst>
        </pc:picChg>
        <pc:picChg chg="mod">
          <ac:chgData name="Esther Andrews" userId="0c5e029a-7893-40c2-834a-5c8da39b5cb1" providerId="ADAL" clId="{8D0B6EDC-1145-46C8-ACBA-23FC7C1E1DFD}" dt="2026-04-24T10:40:39.631" v="258" actId="1440"/>
          <ac:picMkLst>
            <pc:docMk/>
            <pc:sldMk cId="637751514" sldId="290"/>
            <ac:picMk id="2050" creationId="{CE4F3737-2640-C50B-EE0E-A9821C607828}"/>
          </ac:picMkLst>
        </pc:picChg>
      </pc:sldChg>
      <pc:sldChg chg="addSp delSp modSp mod setBg">
        <pc:chgData name="Esther Andrews" userId="0c5e029a-7893-40c2-834a-5c8da39b5cb1" providerId="ADAL" clId="{8D0B6EDC-1145-46C8-ACBA-23FC7C1E1DFD}" dt="2026-04-24T10:41:37.055" v="275" actId="20577"/>
        <pc:sldMkLst>
          <pc:docMk/>
          <pc:sldMk cId="4107353099" sldId="292"/>
        </pc:sldMkLst>
        <pc:spChg chg="mod">
          <ac:chgData name="Esther Andrews" userId="0c5e029a-7893-40c2-834a-5c8da39b5cb1" providerId="ADAL" clId="{8D0B6EDC-1145-46C8-ACBA-23FC7C1E1DFD}" dt="2026-04-24T10:41:13.250" v="262" actId="1076"/>
          <ac:spMkLst>
            <pc:docMk/>
            <pc:sldMk cId="4107353099" sldId="292"/>
            <ac:spMk id="2" creationId="{00000000-0000-0000-0000-000000000000}"/>
          </ac:spMkLst>
        </pc:spChg>
        <pc:spChg chg="mod ord">
          <ac:chgData name="Esther Andrews" userId="0c5e029a-7893-40c2-834a-5c8da39b5cb1" providerId="ADAL" clId="{8D0B6EDC-1145-46C8-ACBA-23FC7C1E1DFD}" dt="2026-04-24T10:41:37.055" v="275" actId="20577"/>
          <ac:spMkLst>
            <pc:docMk/>
            <pc:sldMk cId="4107353099" sldId="292"/>
            <ac:spMk id="3" creationId="{00000000-0000-0000-0000-000000000000}"/>
          </ac:spMkLst>
        </pc:spChg>
        <pc:spChg chg="add">
          <ac:chgData name="Esther Andrews" userId="0c5e029a-7893-40c2-834a-5c8da39b5cb1" providerId="ADAL" clId="{8D0B6EDC-1145-46C8-ACBA-23FC7C1E1DFD}" dt="2026-04-24T10:41:02.547" v="259" actId="26606"/>
          <ac:spMkLst>
            <pc:docMk/>
            <pc:sldMk cId="4107353099" sldId="292"/>
            <ac:spMk id="1035" creationId="{1A44C337-3893-4B29-A265-B1329150B6AA}"/>
          </ac:spMkLst>
        </pc:spChg>
        <pc:spChg chg="add">
          <ac:chgData name="Esther Andrews" userId="0c5e029a-7893-40c2-834a-5c8da39b5cb1" providerId="ADAL" clId="{8D0B6EDC-1145-46C8-ACBA-23FC7C1E1DFD}" dt="2026-04-24T10:41:02.547" v="259" actId="26606"/>
          <ac:spMkLst>
            <pc:docMk/>
            <pc:sldMk cId="4107353099" sldId="292"/>
            <ac:spMk id="1065" creationId="{AA5CD610-ED7C-4CED-A9A1-174432C88AF8}"/>
          </ac:spMkLst>
        </pc:spChg>
        <pc:spChg chg="add">
          <ac:chgData name="Esther Andrews" userId="0c5e029a-7893-40c2-834a-5c8da39b5cb1" providerId="ADAL" clId="{8D0B6EDC-1145-46C8-ACBA-23FC7C1E1DFD}" dt="2026-04-24T10:41:02.547" v="259" actId="26606"/>
          <ac:spMkLst>
            <pc:docMk/>
            <pc:sldMk cId="4107353099" sldId="292"/>
            <ac:spMk id="1067" creationId="{0C4379BF-8C7A-480A-BC36-DA55D92A9356}"/>
          </ac:spMkLst>
        </pc:spChg>
        <pc:grpChg chg="add">
          <ac:chgData name="Esther Andrews" userId="0c5e029a-7893-40c2-834a-5c8da39b5cb1" providerId="ADAL" clId="{8D0B6EDC-1145-46C8-ACBA-23FC7C1E1DFD}" dt="2026-04-24T10:41:02.547" v="259" actId="26606"/>
          <ac:grpSpMkLst>
            <pc:docMk/>
            <pc:sldMk cId="4107353099" sldId="292"/>
            <ac:grpSpMk id="1037" creationId="{81E0B358-1267-4844-8B3D-B7A279B4175A}"/>
          </ac:grpSpMkLst>
        </pc:grpChg>
        <pc:grpChg chg="add">
          <ac:chgData name="Esther Andrews" userId="0c5e029a-7893-40c2-834a-5c8da39b5cb1" providerId="ADAL" clId="{8D0B6EDC-1145-46C8-ACBA-23FC7C1E1DFD}" dt="2026-04-24T10:41:02.547" v="259" actId="26606"/>
          <ac:grpSpMkLst>
            <pc:docMk/>
            <pc:sldMk cId="4107353099" sldId="292"/>
            <ac:grpSpMk id="1051" creationId="{AF44CA9C-80E8-44E1-A79C-D6EBFC73BCA0}"/>
          </ac:grpSpMkLst>
        </pc:grpChg>
        <pc:picChg chg="add mod">
          <ac:chgData name="Esther Andrews" userId="0c5e029a-7893-40c2-834a-5c8da39b5cb1" providerId="ADAL" clId="{8D0B6EDC-1145-46C8-ACBA-23FC7C1E1DFD}" dt="2026-04-24T10:41:11.626" v="261" actId="1076"/>
          <ac:picMkLst>
            <pc:docMk/>
            <pc:sldMk cId="4107353099" sldId="292"/>
            <ac:picMk id="5" creationId="{B97325A1-D75C-1A82-97DC-5C11FCD76BB9}"/>
          </ac:picMkLst>
        </pc:picChg>
        <pc:picChg chg="mod">
          <ac:chgData name="Esther Andrews" userId="0c5e029a-7893-40c2-834a-5c8da39b5cb1" providerId="ADAL" clId="{8D0B6EDC-1145-46C8-ACBA-23FC7C1E1DFD}" dt="2026-04-24T10:41:02.547" v="259" actId="26606"/>
          <ac:picMkLst>
            <pc:docMk/>
            <pc:sldMk cId="4107353099" sldId="292"/>
            <ac:picMk id="1030" creationId="{78EF4E40-AC42-9913-4119-320CD6E48A29}"/>
          </ac:picMkLst>
        </pc:picChg>
      </pc:sldChg>
      <pc:sldChg chg="addSp modSp">
        <pc:chgData name="Esther Andrews" userId="0c5e029a-7893-40c2-834a-5c8da39b5cb1" providerId="ADAL" clId="{8D0B6EDC-1145-46C8-ACBA-23FC7C1E1DFD}" dt="2026-04-24T10:40:18.200" v="256"/>
        <pc:sldMkLst>
          <pc:docMk/>
          <pc:sldMk cId="458498730" sldId="293"/>
        </pc:sldMkLst>
        <pc:spChg chg="mod">
          <ac:chgData name="Esther Andrews" userId="0c5e029a-7893-40c2-834a-5c8da39b5cb1" providerId="ADAL" clId="{8D0B6EDC-1145-46C8-ACBA-23FC7C1E1DFD}" dt="2026-04-24T10:25:36.169" v="76"/>
          <ac:spMkLst>
            <pc:docMk/>
            <pc:sldMk cId="458498730" sldId="293"/>
            <ac:spMk id="2" creationId="{00000000-0000-0000-0000-000000000000}"/>
          </ac:spMkLst>
        </pc:spChg>
        <pc:picChg chg="add mod">
          <ac:chgData name="Esther Andrews" userId="0c5e029a-7893-40c2-834a-5c8da39b5cb1" providerId="ADAL" clId="{8D0B6EDC-1145-46C8-ACBA-23FC7C1E1DFD}" dt="2026-04-24T10:40:18.200" v="256"/>
          <ac:picMkLst>
            <pc:docMk/>
            <pc:sldMk cId="458498730" sldId="293"/>
            <ac:picMk id="4" creationId="{375B3E22-1BDE-CA86-FBDF-A4F5C6F5904D}"/>
          </ac:picMkLst>
        </pc:picChg>
      </pc:sldChg>
      <pc:sldChg chg="modSp">
        <pc:chgData name="Esther Andrews" userId="0c5e029a-7893-40c2-834a-5c8da39b5cb1" providerId="ADAL" clId="{8D0B6EDC-1145-46C8-ACBA-23FC7C1E1DFD}" dt="2026-04-24T10:25:36.169" v="76"/>
        <pc:sldMkLst>
          <pc:docMk/>
          <pc:sldMk cId="3040782385" sldId="294"/>
        </pc:sldMkLst>
        <pc:spChg chg="mod">
          <ac:chgData name="Esther Andrews" userId="0c5e029a-7893-40c2-834a-5c8da39b5cb1" providerId="ADAL" clId="{8D0B6EDC-1145-46C8-ACBA-23FC7C1E1DFD}" dt="2026-04-24T10:25:36.169" v="76"/>
          <ac:spMkLst>
            <pc:docMk/>
            <pc:sldMk cId="3040782385" sldId="294"/>
            <ac:spMk id="2" creationId="{00000000-0000-0000-0000-000000000000}"/>
          </ac:spMkLst>
        </pc:spChg>
        <pc:spChg chg="mod">
          <ac:chgData name="Esther Andrews" userId="0c5e029a-7893-40c2-834a-5c8da39b5cb1" providerId="ADAL" clId="{8D0B6EDC-1145-46C8-ACBA-23FC7C1E1DFD}" dt="2026-04-24T10:25:36.169" v="76"/>
          <ac:spMkLst>
            <pc:docMk/>
            <pc:sldMk cId="3040782385" sldId="294"/>
            <ac:spMk id="3" creationId="{00000000-0000-0000-0000-000000000000}"/>
          </ac:spMkLst>
        </pc:spChg>
      </pc:sldChg>
      <pc:sldChg chg="modSp">
        <pc:chgData name="Esther Andrews" userId="0c5e029a-7893-40c2-834a-5c8da39b5cb1" providerId="ADAL" clId="{8D0B6EDC-1145-46C8-ACBA-23FC7C1E1DFD}" dt="2026-04-24T10:25:36.169" v="76"/>
        <pc:sldMkLst>
          <pc:docMk/>
          <pc:sldMk cId="479468110" sldId="295"/>
        </pc:sldMkLst>
        <pc:spChg chg="mod">
          <ac:chgData name="Esther Andrews" userId="0c5e029a-7893-40c2-834a-5c8da39b5cb1" providerId="ADAL" clId="{8D0B6EDC-1145-46C8-ACBA-23FC7C1E1DFD}" dt="2026-04-24T10:25:36.169" v="76"/>
          <ac:spMkLst>
            <pc:docMk/>
            <pc:sldMk cId="479468110" sldId="295"/>
            <ac:spMk id="2" creationId="{00000000-0000-0000-0000-000000000000}"/>
          </ac:spMkLst>
        </pc:spChg>
      </pc:sldChg>
      <pc:sldChg chg="modSp">
        <pc:chgData name="Esther Andrews" userId="0c5e029a-7893-40c2-834a-5c8da39b5cb1" providerId="ADAL" clId="{8D0B6EDC-1145-46C8-ACBA-23FC7C1E1DFD}" dt="2026-04-24T10:25:36.169" v="76"/>
        <pc:sldMkLst>
          <pc:docMk/>
          <pc:sldMk cId="489897106" sldId="296"/>
        </pc:sldMkLst>
        <pc:spChg chg="mod">
          <ac:chgData name="Esther Andrews" userId="0c5e029a-7893-40c2-834a-5c8da39b5cb1" providerId="ADAL" clId="{8D0B6EDC-1145-46C8-ACBA-23FC7C1E1DFD}" dt="2026-04-24T10:25:36.169" v="76"/>
          <ac:spMkLst>
            <pc:docMk/>
            <pc:sldMk cId="489897106" sldId="296"/>
            <ac:spMk id="2" creationId="{00000000-0000-0000-0000-000000000000}"/>
          </ac:spMkLst>
        </pc:spChg>
      </pc:sldChg>
      <pc:sldChg chg="modSp">
        <pc:chgData name="Esther Andrews" userId="0c5e029a-7893-40c2-834a-5c8da39b5cb1" providerId="ADAL" clId="{8D0B6EDC-1145-46C8-ACBA-23FC7C1E1DFD}" dt="2026-04-24T10:25:36.169" v="76"/>
        <pc:sldMkLst>
          <pc:docMk/>
          <pc:sldMk cId="202577929" sldId="297"/>
        </pc:sldMkLst>
        <pc:spChg chg="mod">
          <ac:chgData name="Esther Andrews" userId="0c5e029a-7893-40c2-834a-5c8da39b5cb1" providerId="ADAL" clId="{8D0B6EDC-1145-46C8-ACBA-23FC7C1E1DFD}" dt="2026-04-24T10:25:36.169" v="76"/>
          <ac:spMkLst>
            <pc:docMk/>
            <pc:sldMk cId="202577929" sldId="297"/>
            <ac:spMk id="2" creationId="{00000000-0000-0000-0000-000000000000}"/>
          </ac:spMkLst>
        </pc:spChg>
      </pc:sldChg>
      <pc:sldChg chg="modSp mod">
        <pc:chgData name="Esther Andrews" userId="0c5e029a-7893-40c2-834a-5c8da39b5cb1" providerId="ADAL" clId="{8D0B6EDC-1145-46C8-ACBA-23FC7C1E1DFD}" dt="2026-04-24T10:25:36.232" v="77" actId="27636"/>
        <pc:sldMkLst>
          <pc:docMk/>
          <pc:sldMk cId="2513008363" sldId="298"/>
        </pc:sldMkLst>
        <pc:spChg chg="mod">
          <ac:chgData name="Esther Andrews" userId="0c5e029a-7893-40c2-834a-5c8da39b5cb1" providerId="ADAL" clId="{8D0B6EDC-1145-46C8-ACBA-23FC7C1E1DFD}" dt="2026-04-24T10:25:36.232" v="77" actId="27636"/>
          <ac:spMkLst>
            <pc:docMk/>
            <pc:sldMk cId="2513008363" sldId="298"/>
            <ac:spMk id="3" creationId="{00000000-0000-0000-0000-000000000000}"/>
          </ac:spMkLst>
        </pc:spChg>
      </pc:sldChg>
      <pc:sldChg chg="modSp mod">
        <pc:chgData name="Esther Andrews" userId="0c5e029a-7893-40c2-834a-5c8da39b5cb1" providerId="ADAL" clId="{8D0B6EDC-1145-46C8-ACBA-23FC7C1E1DFD}" dt="2026-04-24T10:25:36.248" v="78" actId="27636"/>
        <pc:sldMkLst>
          <pc:docMk/>
          <pc:sldMk cId="1196251948" sldId="306"/>
        </pc:sldMkLst>
        <pc:spChg chg="mod">
          <ac:chgData name="Esther Andrews" userId="0c5e029a-7893-40c2-834a-5c8da39b5cb1" providerId="ADAL" clId="{8D0B6EDC-1145-46C8-ACBA-23FC7C1E1DFD}" dt="2026-04-24T10:25:36.248" v="78" actId="27636"/>
          <ac:spMkLst>
            <pc:docMk/>
            <pc:sldMk cId="1196251948" sldId="306"/>
            <ac:spMk id="2" creationId="{00000000-0000-0000-0000-000000000000}"/>
          </ac:spMkLst>
        </pc:spChg>
      </pc:sldChg>
      <pc:sldChg chg="modSp mod">
        <pc:chgData name="Esther Andrews" userId="0c5e029a-7893-40c2-834a-5c8da39b5cb1" providerId="ADAL" clId="{8D0B6EDC-1145-46C8-ACBA-23FC7C1E1DFD}" dt="2026-04-24T10:25:36.248" v="79" actId="27636"/>
        <pc:sldMkLst>
          <pc:docMk/>
          <pc:sldMk cId="3637739340" sldId="307"/>
        </pc:sldMkLst>
        <pc:spChg chg="mod">
          <ac:chgData name="Esther Andrews" userId="0c5e029a-7893-40c2-834a-5c8da39b5cb1" providerId="ADAL" clId="{8D0B6EDC-1145-46C8-ACBA-23FC7C1E1DFD}" dt="2026-04-24T10:25:36.169" v="76"/>
          <ac:spMkLst>
            <pc:docMk/>
            <pc:sldMk cId="3637739340" sldId="307"/>
            <ac:spMk id="2" creationId="{00000000-0000-0000-0000-000000000000}"/>
          </ac:spMkLst>
        </pc:spChg>
        <pc:spChg chg="mod">
          <ac:chgData name="Esther Andrews" userId="0c5e029a-7893-40c2-834a-5c8da39b5cb1" providerId="ADAL" clId="{8D0B6EDC-1145-46C8-ACBA-23FC7C1E1DFD}" dt="2026-04-24T10:25:36.248" v="79" actId="27636"/>
          <ac:spMkLst>
            <pc:docMk/>
            <pc:sldMk cId="3637739340" sldId="307"/>
            <ac:spMk id="3" creationId="{00000000-0000-0000-0000-000000000000}"/>
          </ac:spMkLst>
        </pc:spChg>
      </pc:sldChg>
      <pc:sldChg chg="modSp mod">
        <pc:chgData name="Esther Andrews" userId="0c5e029a-7893-40c2-834a-5c8da39b5cb1" providerId="ADAL" clId="{8D0B6EDC-1145-46C8-ACBA-23FC7C1E1DFD}" dt="2026-04-24T10:25:36.248" v="80" actId="27636"/>
        <pc:sldMkLst>
          <pc:docMk/>
          <pc:sldMk cId="4113765740" sldId="308"/>
        </pc:sldMkLst>
        <pc:spChg chg="mod">
          <ac:chgData name="Esther Andrews" userId="0c5e029a-7893-40c2-834a-5c8da39b5cb1" providerId="ADAL" clId="{8D0B6EDC-1145-46C8-ACBA-23FC7C1E1DFD}" dt="2026-04-24T10:25:36.169" v="76"/>
          <ac:spMkLst>
            <pc:docMk/>
            <pc:sldMk cId="4113765740" sldId="308"/>
            <ac:spMk id="2" creationId="{00000000-0000-0000-0000-000000000000}"/>
          </ac:spMkLst>
        </pc:spChg>
        <pc:spChg chg="mod">
          <ac:chgData name="Esther Andrews" userId="0c5e029a-7893-40c2-834a-5c8da39b5cb1" providerId="ADAL" clId="{8D0B6EDC-1145-46C8-ACBA-23FC7C1E1DFD}" dt="2026-04-24T10:25:36.248" v="80" actId="27636"/>
          <ac:spMkLst>
            <pc:docMk/>
            <pc:sldMk cId="4113765740" sldId="308"/>
            <ac:spMk id="3" creationId="{00000000-0000-0000-0000-000000000000}"/>
          </ac:spMkLst>
        </pc:spChg>
      </pc:sldChg>
      <pc:sldChg chg="modSp mod">
        <pc:chgData name="Esther Andrews" userId="0c5e029a-7893-40c2-834a-5c8da39b5cb1" providerId="ADAL" clId="{8D0B6EDC-1145-46C8-ACBA-23FC7C1E1DFD}" dt="2026-04-24T10:25:36.248" v="81" actId="27636"/>
        <pc:sldMkLst>
          <pc:docMk/>
          <pc:sldMk cId="3859342010" sldId="309"/>
        </pc:sldMkLst>
        <pc:spChg chg="mod">
          <ac:chgData name="Esther Andrews" userId="0c5e029a-7893-40c2-834a-5c8da39b5cb1" providerId="ADAL" clId="{8D0B6EDC-1145-46C8-ACBA-23FC7C1E1DFD}" dt="2026-04-24T10:25:36.169" v="76"/>
          <ac:spMkLst>
            <pc:docMk/>
            <pc:sldMk cId="3859342010" sldId="309"/>
            <ac:spMk id="2" creationId="{00000000-0000-0000-0000-000000000000}"/>
          </ac:spMkLst>
        </pc:spChg>
        <pc:spChg chg="mod">
          <ac:chgData name="Esther Andrews" userId="0c5e029a-7893-40c2-834a-5c8da39b5cb1" providerId="ADAL" clId="{8D0B6EDC-1145-46C8-ACBA-23FC7C1E1DFD}" dt="2026-04-24T10:25:36.248" v="81" actId="27636"/>
          <ac:spMkLst>
            <pc:docMk/>
            <pc:sldMk cId="3859342010" sldId="309"/>
            <ac:spMk id="3" creationId="{00000000-0000-0000-0000-000000000000}"/>
          </ac:spMkLst>
        </pc:spChg>
      </pc:sldChg>
      <pc:sldChg chg="modSp mod">
        <pc:chgData name="Esther Andrews" userId="0c5e029a-7893-40c2-834a-5c8da39b5cb1" providerId="ADAL" clId="{8D0B6EDC-1145-46C8-ACBA-23FC7C1E1DFD}" dt="2026-04-24T10:25:36.264" v="82" actId="27636"/>
        <pc:sldMkLst>
          <pc:docMk/>
          <pc:sldMk cId="3006699551" sldId="310"/>
        </pc:sldMkLst>
        <pc:spChg chg="mod">
          <ac:chgData name="Esther Andrews" userId="0c5e029a-7893-40c2-834a-5c8da39b5cb1" providerId="ADAL" clId="{8D0B6EDC-1145-46C8-ACBA-23FC7C1E1DFD}" dt="2026-04-24T10:25:36.169" v="76"/>
          <ac:spMkLst>
            <pc:docMk/>
            <pc:sldMk cId="3006699551" sldId="310"/>
            <ac:spMk id="2" creationId="{00000000-0000-0000-0000-000000000000}"/>
          </ac:spMkLst>
        </pc:spChg>
        <pc:spChg chg="mod">
          <ac:chgData name="Esther Andrews" userId="0c5e029a-7893-40c2-834a-5c8da39b5cb1" providerId="ADAL" clId="{8D0B6EDC-1145-46C8-ACBA-23FC7C1E1DFD}" dt="2026-04-24T10:25:36.264" v="82" actId="27636"/>
          <ac:spMkLst>
            <pc:docMk/>
            <pc:sldMk cId="3006699551" sldId="310"/>
            <ac:spMk id="3" creationId="{00000000-0000-0000-0000-000000000000}"/>
          </ac:spMkLst>
        </pc:spChg>
      </pc:sldChg>
      <pc:sldChg chg="modSp mod">
        <pc:chgData name="Esther Andrews" userId="0c5e029a-7893-40c2-834a-5c8da39b5cb1" providerId="ADAL" clId="{8D0B6EDC-1145-46C8-ACBA-23FC7C1E1DFD}" dt="2026-04-24T10:25:36.264" v="83" actId="27636"/>
        <pc:sldMkLst>
          <pc:docMk/>
          <pc:sldMk cId="2392743712" sldId="311"/>
        </pc:sldMkLst>
        <pc:spChg chg="mod">
          <ac:chgData name="Esther Andrews" userId="0c5e029a-7893-40c2-834a-5c8da39b5cb1" providerId="ADAL" clId="{8D0B6EDC-1145-46C8-ACBA-23FC7C1E1DFD}" dt="2026-04-24T10:25:36.169" v="76"/>
          <ac:spMkLst>
            <pc:docMk/>
            <pc:sldMk cId="2392743712" sldId="311"/>
            <ac:spMk id="2" creationId="{00000000-0000-0000-0000-000000000000}"/>
          </ac:spMkLst>
        </pc:spChg>
        <pc:spChg chg="mod">
          <ac:chgData name="Esther Andrews" userId="0c5e029a-7893-40c2-834a-5c8da39b5cb1" providerId="ADAL" clId="{8D0B6EDC-1145-46C8-ACBA-23FC7C1E1DFD}" dt="2026-04-24T10:25:36.264" v="83" actId="27636"/>
          <ac:spMkLst>
            <pc:docMk/>
            <pc:sldMk cId="2392743712" sldId="311"/>
            <ac:spMk id="3" creationId="{00000000-0000-0000-0000-000000000000}"/>
          </ac:spMkLst>
        </pc:spChg>
      </pc:sldChg>
      <pc:sldChg chg="modSp">
        <pc:chgData name="Esther Andrews" userId="0c5e029a-7893-40c2-834a-5c8da39b5cb1" providerId="ADAL" clId="{8D0B6EDC-1145-46C8-ACBA-23FC7C1E1DFD}" dt="2026-04-24T10:25:36.169" v="76"/>
        <pc:sldMkLst>
          <pc:docMk/>
          <pc:sldMk cId="1161566523" sldId="313"/>
        </pc:sldMkLst>
        <pc:spChg chg="mod">
          <ac:chgData name="Esther Andrews" userId="0c5e029a-7893-40c2-834a-5c8da39b5cb1" providerId="ADAL" clId="{8D0B6EDC-1145-46C8-ACBA-23FC7C1E1DFD}" dt="2026-04-24T10:25:36.169" v="76"/>
          <ac:spMkLst>
            <pc:docMk/>
            <pc:sldMk cId="1161566523" sldId="313"/>
            <ac:spMk id="2" creationId="{00000000-0000-0000-0000-000000000000}"/>
          </ac:spMkLst>
        </pc:spChg>
      </pc:sldChg>
      <pc:sldChg chg="modSp mod">
        <pc:chgData name="Esther Andrews" userId="0c5e029a-7893-40c2-834a-5c8da39b5cb1" providerId="ADAL" clId="{8D0B6EDC-1145-46C8-ACBA-23FC7C1E1DFD}" dt="2026-04-24T10:25:36.264" v="84" actId="27636"/>
        <pc:sldMkLst>
          <pc:docMk/>
          <pc:sldMk cId="2075616785" sldId="314"/>
        </pc:sldMkLst>
        <pc:spChg chg="mod">
          <ac:chgData name="Esther Andrews" userId="0c5e029a-7893-40c2-834a-5c8da39b5cb1" providerId="ADAL" clId="{8D0B6EDC-1145-46C8-ACBA-23FC7C1E1DFD}" dt="2026-04-24T10:25:36.169" v="76"/>
          <ac:spMkLst>
            <pc:docMk/>
            <pc:sldMk cId="2075616785" sldId="314"/>
            <ac:spMk id="2" creationId="{00000000-0000-0000-0000-000000000000}"/>
          </ac:spMkLst>
        </pc:spChg>
        <pc:spChg chg="mod">
          <ac:chgData name="Esther Andrews" userId="0c5e029a-7893-40c2-834a-5c8da39b5cb1" providerId="ADAL" clId="{8D0B6EDC-1145-46C8-ACBA-23FC7C1E1DFD}" dt="2026-04-24T10:25:36.264" v="84" actId="27636"/>
          <ac:spMkLst>
            <pc:docMk/>
            <pc:sldMk cId="2075616785" sldId="314"/>
            <ac:spMk id="3" creationId="{00000000-0000-0000-0000-000000000000}"/>
          </ac:spMkLst>
        </pc:spChg>
      </pc:sldChg>
      <pc:sldChg chg="modSp">
        <pc:chgData name="Esther Andrews" userId="0c5e029a-7893-40c2-834a-5c8da39b5cb1" providerId="ADAL" clId="{8D0B6EDC-1145-46C8-ACBA-23FC7C1E1DFD}" dt="2026-04-24T10:25:36.169" v="76"/>
        <pc:sldMkLst>
          <pc:docMk/>
          <pc:sldMk cId="2407407877" sldId="315"/>
        </pc:sldMkLst>
        <pc:spChg chg="mod">
          <ac:chgData name="Esther Andrews" userId="0c5e029a-7893-40c2-834a-5c8da39b5cb1" providerId="ADAL" clId="{8D0B6EDC-1145-46C8-ACBA-23FC7C1E1DFD}" dt="2026-04-24T10:25:36.169" v="76"/>
          <ac:spMkLst>
            <pc:docMk/>
            <pc:sldMk cId="2407407877" sldId="315"/>
            <ac:spMk id="2" creationId="{00000000-0000-0000-0000-000000000000}"/>
          </ac:spMkLst>
        </pc:spChg>
      </pc:sldChg>
      <pc:sldChg chg="modSp mod">
        <pc:chgData name="Esther Andrews" userId="0c5e029a-7893-40c2-834a-5c8da39b5cb1" providerId="ADAL" clId="{8D0B6EDC-1145-46C8-ACBA-23FC7C1E1DFD}" dt="2026-04-24T10:25:36.264" v="85" actId="27636"/>
        <pc:sldMkLst>
          <pc:docMk/>
          <pc:sldMk cId="151618349" sldId="316"/>
        </pc:sldMkLst>
        <pc:spChg chg="mod">
          <ac:chgData name="Esther Andrews" userId="0c5e029a-7893-40c2-834a-5c8da39b5cb1" providerId="ADAL" clId="{8D0B6EDC-1145-46C8-ACBA-23FC7C1E1DFD}" dt="2026-04-24T10:25:36.169" v="76"/>
          <ac:spMkLst>
            <pc:docMk/>
            <pc:sldMk cId="151618349" sldId="316"/>
            <ac:spMk id="2" creationId="{00000000-0000-0000-0000-000000000000}"/>
          </ac:spMkLst>
        </pc:spChg>
        <pc:spChg chg="mod">
          <ac:chgData name="Esther Andrews" userId="0c5e029a-7893-40c2-834a-5c8da39b5cb1" providerId="ADAL" clId="{8D0B6EDC-1145-46C8-ACBA-23FC7C1E1DFD}" dt="2026-04-24T10:25:36.264" v="85" actId="27636"/>
          <ac:spMkLst>
            <pc:docMk/>
            <pc:sldMk cId="151618349" sldId="316"/>
            <ac:spMk id="3" creationId="{00000000-0000-0000-0000-000000000000}"/>
          </ac:spMkLst>
        </pc:spChg>
      </pc:sldChg>
      <pc:sldChg chg="modSp mod">
        <pc:chgData name="Esther Andrews" userId="0c5e029a-7893-40c2-834a-5c8da39b5cb1" providerId="ADAL" clId="{8D0B6EDC-1145-46C8-ACBA-23FC7C1E1DFD}" dt="2026-04-24T10:25:36.280" v="86" actId="27636"/>
        <pc:sldMkLst>
          <pc:docMk/>
          <pc:sldMk cId="2254057288" sldId="317"/>
        </pc:sldMkLst>
        <pc:spChg chg="mod">
          <ac:chgData name="Esther Andrews" userId="0c5e029a-7893-40c2-834a-5c8da39b5cb1" providerId="ADAL" clId="{8D0B6EDC-1145-46C8-ACBA-23FC7C1E1DFD}" dt="2026-04-24T10:25:36.280" v="86" actId="27636"/>
          <ac:spMkLst>
            <pc:docMk/>
            <pc:sldMk cId="2254057288" sldId="317"/>
            <ac:spMk id="3" creationId="{00000000-0000-0000-0000-000000000000}"/>
          </ac:spMkLst>
        </pc:spChg>
      </pc:sldChg>
      <pc:sldChg chg="modSp mod">
        <pc:chgData name="Esther Andrews" userId="0c5e029a-7893-40c2-834a-5c8da39b5cb1" providerId="ADAL" clId="{8D0B6EDC-1145-46C8-ACBA-23FC7C1E1DFD}" dt="2026-04-24T10:25:36.280" v="87" actId="27636"/>
        <pc:sldMkLst>
          <pc:docMk/>
          <pc:sldMk cId="461859174" sldId="318"/>
        </pc:sldMkLst>
        <pc:spChg chg="mod">
          <ac:chgData name="Esther Andrews" userId="0c5e029a-7893-40c2-834a-5c8da39b5cb1" providerId="ADAL" clId="{8D0B6EDC-1145-46C8-ACBA-23FC7C1E1DFD}" dt="2026-04-24T10:25:36.169" v="76"/>
          <ac:spMkLst>
            <pc:docMk/>
            <pc:sldMk cId="461859174" sldId="318"/>
            <ac:spMk id="2" creationId="{00000000-0000-0000-0000-000000000000}"/>
          </ac:spMkLst>
        </pc:spChg>
        <pc:spChg chg="mod">
          <ac:chgData name="Esther Andrews" userId="0c5e029a-7893-40c2-834a-5c8da39b5cb1" providerId="ADAL" clId="{8D0B6EDC-1145-46C8-ACBA-23FC7C1E1DFD}" dt="2026-04-24T10:25:36.280" v="87" actId="27636"/>
          <ac:spMkLst>
            <pc:docMk/>
            <pc:sldMk cId="461859174" sldId="318"/>
            <ac:spMk id="3" creationId="{00000000-0000-0000-0000-000000000000}"/>
          </ac:spMkLst>
        </pc:spChg>
      </pc:sldChg>
      <pc:sldChg chg="modSp mod">
        <pc:chgData name="Esther Andrews" userId="0c5e029a-7893-40c2-834a-5c8da39b5cb1" providerId="ADAL" clId="{8D0B6EDC-1145-46C8-ACBA-23FC7C1E1DFD}" dt="2026-04-24T10:25:36.280" v="88" actId="27636"/>
        <pc:sldMkLst>
          <pc:docMk/>
          <pc:sldMk cId="2287185449" sldId="319"/>
        </pc:sldMkLst>
        <pc:spChg chg="mod">
          <ac:chgData name="Esther Andrews" userId="0c5e029a-7893-40c2-834a-5c8da39b5cb1" providerId="ADAL" clId="{8D0B6EDC-1145-46C8-ACBA-23FC7C1E1DFD}" dt="2026-04-24T10:25:36.169" v="76"/>
          <ac:spMkLst>
            <pc:docMk/>
            <pc:sldMk cId="2287185449" sldId="319"/>
            <ac:spMk id="2" creationId="{00000000-0000-0000-0000-000000000000}"/>
          </ac:spMkLst>
        </pc:spChg>
        <pc:spChg chg="mod">
          <ac:chgData name="Esther Andrews" userId="0c5e029a-7893-40c2-834a-5c8da39b5cb1" providerId="ADAL" clId="{8D0B6EDC-1145-46C8-ACBA-23FC7C1E1DFD}" dt="2026-04-24T10:25:36.280" v="88" actId="27636"/>
          <ac:spMkLst>
            <pc:docMk/>
            <pc:sldMk cId="2287185449" sldId="319"/>
            <ac:spMk id="3" creationId="{00000000-0000-0000-0000-000000000000}"/>
          </ac:spMkLst>
        </pc:spChg>
      </pc:sldChg>
      <pc:sldChg chg="modSp mod">
        <pc:chgData name="Esther Andrews" userId="0c5e029a-7893-40c2-834a-5c8da39b5cb1" providerId="ADAL" clId="{8D0B6EDC-1145-46C8-ACBA-23FC7C1E1DFD}" dt="2026-04-24T10:25:36.296" v="89" actId="27636"/>
        <pc:sldMkLst>
          <pc:docMk/>
          <pc:sldMk cId="3721488660" sldId="320"/>
        </pc:sldMkLst>
        <pc:spChg chg="mod">
          <ac:chgData name="Esther Andrews" userId="0c5e029a-7893-40c2-834a-5c8da39b5cb1" providerId="ADAL" clId="{8D0B6EDC-1145-46C8-ACBA-23FC7C1E1DFD}" dt="2026-04-24T10:25:36.169" v="76"/>
          <ac:spMkLst>
            <pc:docMk/>
            <pc:sldMk cId="3721488660" sldId="320"/>
            <ac:spMk id="2" creationId="{00000000-0000-0000-0000-000000000000}"/>
          </ac:spMkLst>
        </pc:spChg>
        <pc:spChg chg="mod">
          <ac:chgData name="Esther Andrews" userId="0c5e029a-7893-40c2-834a-5c8da39b5cb1" providerId="ADAL" clId="{8D0B6EDC-1145-46C8-ACBA-23FC7C1E1DFD}" dt="2026-04-24T10:25:36.296" v="89" actId="27636"/>
          <ac:spMkLst>
            <pc:docMk/>
            <pc:sldMk cId="3721488660" sldId="320"/>
            <ac:spMk id="3" creationId="{00000000-0000-0000-0000-000000000000}"/>
          </ac:spMkLst>
        </pc:spChg>
      </pc:sldChg>
    </pc:docChg>
  </pc:docChgLst>
  <pc:docChgLst>
    <pc:chgData name="Gemma Snow" userId="592c8521-610c-4d0c-9aa1-8cc4fa53c550" providerId="ADAL" clId="{DE66B144-7169-4276-8DB1-B567FE3EB6F2}"/>
    <pc:docChg chg="undo custSel addSld modSld">
      <pc:chgData name="Gemma Snow" userId="592c8521-610c-4d0c-9aa1-8cc4fa53c550" providerId="ADAL" clId="{DE66B144-7169-4276-8DB1-B567FE3EB6F2}" dt="2026-04-29T13:53:43.430" v="1634" actId="20577"/>
      <pc:docMkLst>
        <pc:docMk/>
      </pc:docMkLst>
      <pc:sldChg chg="addSp modSp mod">
        <pc:chgData name="Gemma Snow" userId="592c8521-610c-4d0c-9aa1-8cc4fa53c550" providerId="ADAL" clId="{DE66B144-7169-4276-8DB1-B567FE3EB6F2}" dt="2026-04-29T12:42:39.479" v="167" actId="20577"/>
        <pc:sldMkLst>
          <pc:docMk/>
          <pc:sldMk cId="1172193777" sldId="282"/>
        </pc:sldMkLst>
        <pc:spChg chg="mod">
          <ac:chgData name="Gemma Snow" userId="592c8521-610c-4d0c-9aa1-8cc4fa53c550" providerId="ADAL" clId="{DE66B144-7169-4276-8DB1-B567FE3EB6F2}" dt="2026-04-29T12:40:22.802" v="131" actId="113"/>
          <ac:spMkLst>
            <pc:docMk/>
            <pc:sldMk cId="1172193777" sldId="282"/>
            <ac:spMk id="2" creationId="{00000000-0000-0000-0000-000000000000}"/>
          </ac:spMkLst>
        </pc:spChg>
        <pc:spChg chg="mod">
          <ac:chgData name="Gemma Snow" userId="592c8521-610c-4d0c-9aa1-8cc4fa53c550" providerId="ADAL" clId="{DE66B144-7169-4276-8DB1-B567FE3EB6F2}" dt="2026-04-29T12:42:39.479" v="167" actId="20577"/>
          <ac:spMkLst>
            <pc:docMk/>
            <pc:sldMk cId="1172193777" sldId="282"/>
            <ac:spMk id="3" creationId="{00000000-0000-0000-0000-000000000000}"/>
          </ac:spMkLst>
        </pc:spChg>
        <pc:picChg chg="add mod">
          <ac:chgData name="Gemma Snow" userId="592c8521-610c-4d0c-9aa1-8cc4fa53c550" providerId="ADAL" clId="{DE66B144-7169-4276-8DB1-B567FE3EB6F2}" dt="2026-04-29T12:40:11.607" v="127"/>
          <ac:picMkLst>
            <pc:docMk/>
            <pc:sldMk cId="1172193777" sldId="282"/>
            <ac:picMk id="4" creationId="{1A224BD3-CAE2-4D1B-F507-1F2A5F0FDB98}"/>
          </ac:picMkLst>
        </pc:picChg>
      </pc:sldChg>
      <pc:sldChg chg="addSp delSp modSp">
        <pc:chgData name="Gemma Snow" userId="592c8521-610c-4d0c-9aa1-8cc4fa53c550" providerId="ADAL" clId="{DE66B144-7169-4276-8DB1-B567FE3EB6F2}" dt="2026-04-29T13:19:26.897" v="1144" actId="478"/>
        <pc:sldMkLst>
          <pc:docMk/>
          <pc:sldMk cId="3091914672" sldId="288"/>
        </pc:sldMkLst>
        <pc:picChg chg="add del mod">
          <ac:chgData name="Gemma Snow" userId="592c8521-610c-4d0c-9aa1-8cc4fa53c550" providerId="ADAL" clId="{DE66B144-7169-4276-8DB1-B567FE3EB6F2}" dt="2026-04-29T13:19:26.897" v="1144" actId="478"/>
          <ac:picMkLst>
            <pc:docMk/>
            <pc:sldMk cId="3091914672" sldId="288"/>
            <ac:picMk id="6" creationId="{EFD73F53-3283-C2A1-B8F4-D4D3BEF2B543}"/>
          </ac:picMkLst>
        </pc:picChg>
      </pc:sldChg>
      <pc:sldChg chg="modSp mod">
        <pc:chgData name="Gemma Snow" userId="592c8521-610c-4d0c-9aa1-8cc4fa53c550" providerId="ADAL" clId="{DE66B144-7169-4276-8DB1-B567FE3EB6F2}" dt="2026-04-29T13:20:33.725" v="1158" actId="1076"/>
        <pc:sldMkLst>
          <pc:docMk/>
          <pc:sldMk cId="4107353099" sldId="292"/>
        </pc:sldMkLst>
        <pc:spChg chg="mod">
          <ac:chgData name="Gemma Snow" userId="592c8521-610c-4d0c-9aa1-8cc4fa53c550" providerId="ADAL" clId="{DE66B144-7169-4276-8DB1-B567FE3EB6F2}" dt="2026-04-29T13:20:33.725" v="1158" actId="1076"/>
          <ac:spMkLst>
            <pc:docMk/>
            <pc:sldMk cId="4107353099" sldId="292"/>
            <ac:spMk id="3" creationId="{00000000-0000-0000-0000-000000000000}"/>
          </ac:spMkLst>
        </pc:spChg>
      </pc:sldChg>
      <pc:sldChg chg="modSp mod">
        <pc:chgData name="Gemma Snow" userId="592c8521-610c-4d0c-9aa1-8cc4fa53c550" providerId="ADAL" clId="{DE66B144-7169-4276-8DB1-B567FE3EB6F2}" dt="2026-04-29T12:37:08.646" v="97" actId="2711"/>
        <pc:sldMkLst>
          <pc:docMk/>
          <pc:sldMk cId="489897106" sldId="296"/>
        </pc:sldMkLst>
        <pc:spChg chg="mod">
          <ac:chgData name="Gemma Snow" userId="592c8521-610c-4d0c-9aa1-8cc4fa53c550" providerId="ADAL" clId="{DE66B144-7169-4276-8DB1-B567FE3EB6F2}" dt="2026-04-29T12:37:08.646" v="97" actId="2711"/>
          <ac:spMkLst>
            <pc:docMk/>
            <pc:sldMk cId="489897106" sldId="296"/>
            <ac:spMk id="2" creationId="{00000000-0000-0000-0000-000000000000}"/>
          </ac:spMkLst>
        </pc:spChg>
      </pc:sldChg>
      <pc:sldChg chg="modSp mod">
        <pc:chgData name="Gemma Snow" userId="592c8521-610c-4d0c-9aa1-8cc4fa53c550" providerId="ADAL" clId="{DE66B144-7169-4276-8DB1-B567FE3EB6F2}" dt="2026-04-29T12:36:58.813" v="96" actId="2711"/>
        <pc:sldMkLst>
          <pc:docMk/>
          <pc:sldMk cId="202577929" sldId="297"/>
        </pc:sldMkLst>
        <pc:spChg chg="mod">
          <ac:chgData name="Gemma Snow" userId="592c8521-610c-4d0c-9aa1-8cc4fa53c550" providerId="ADAL" clId="{DE66B144-7169-4276-8DB1-B567FE3EB6F2}" dt="2026-04-29T12:36:58.813" v="96" actId="2711"/>
          <ac:spMkLst>
            <pc:docMk/>
            <pc:sldMk cId="202577929" sldId="297"/>
            <ac:spMk id="2" creationId="{00000000-0000-0000-0000-000000000000}"/>
          </ac:spMkLst>
        </pc:spChg>
      </pc:sldChg>
      <pc:sldChg chg="modSp mod">
        <pc:chgData name="Gemma Snow" userId="592c8521-610c-4d0c-9aa1-8cc4fa53c550" providerId="ADAL" clId="{DE66B144-7169-4276-8DB1-B567FE3EB6F2}" dt="2026-04-29T13:18:42.265" v="1140" actId="27636"/>
        <pc:sldMkLst>
          <pc:docMk/>
          <pc:sldMk cId="3329208895" sldId="304"/>
        </pc:sldMkLst>
        <pc:spChg chg="mod">
          <ac:chgData name="Gemma Snow" userId="592c8521-610c-4d0c-9aa1-8cc4fa53c550" providerId="ADAL" clId="{DE66B144-7169-4276-8DB1-B567FE3EB6F2}" dt="2026-04-29T13:13:51.631" v="1078" actId="1076"/>
          <ac:spMkLst>
            <pc:docMk/>
            <pc:sldMk cId="3329208895" sldId="304"/>
            <ac:spMk id="7" creationId="{00000000-0000-0000-0000-000000000000}"/>
          </ac:spMkLst>
        </pc:spChg>
        <pc:spChg chg="mod">
          <ac:chgData name="Gemma Snow" userId="592c8521-610c-4d0c-9aa1-8cc4fa53c550" providerId="ADAL" clId="{DE66B144-7169-4276-8DB1-B567FE3EB6F2}" dt="2026-04-29T13:18:42.265" v="1140" actId="27636"/>
          <ac:spMkLst>
            <pc:docMk/>
            <pc:sldMk cId="3329208895" sldId="304"/>
            <ac:spMk id="8" creationId="{00000000-0000-0000-0000-000000000000}"/>
          </ac:spMkLst>
        </pc:spChg>
        <pc:picChg chg="mod">
          <ac:chgData name="Gemma Snow" userId="592c8521-610c-4d0c-9aa1-8cc4fa53c550" providerId="ADAL" clId="{DE66B144-7169-4276-8DB1-B567FE3EB6F2}" dt="2026-04-29T13:08:05.613" v="1076" actId="1076"/>
          <ac:picMkLst>
            <pc:docMk/>
            <pc:sldMk cId="3329208895" sldId="304"/>
            <ac:picMk id="2" creationId="{00000000-0000-0000-0000-000000000000}"/>
          </ac:picMkLst>
        </pc:picChg>
        <pc:picChg chg="mod">
          <ac:chgData name="Gemma Snow" userId="592c8521-610c-4d0c-9aa1-8cc4fa53c550" providerId="ADAL" clId="{DE66B144-7169-4276-8DB1-B567FE3EB6F2}" dt="2026-04-29T13:08:08.695" v="1077" actId="1076"/>
          <ac:picMkLst>
            <pc:docMk/>
            <pc:sldMk cId="3329208895" sldId="304"/>
            <ac:picMk id="6" creationId="{00000000-0000-0000-0000-000000000000}"/>
          </ac:picMkLst>
        </pc:picChg>
      </pc:sldChg>
      <pc:sldChg chg="addSp modSp mod">
        <pc:chgData name="Gemma Snow" userId="592c8521-610c-4d0c-9aa1-8cc4fa53c550" providerId="ADAL" clId="{DE66B144-7169-4276-8DB1-B567FE3EB6F2}" dt="2026-04-29T13:29:29.454" v="1335" actId="1076"/>
        <pc:sldMkLst>
          <pc:docMk/>
          <pc:sldMk cId="1121331625" sldId="305"/>
        </pc:sldMkLst>
        <pc:spChg chg="mod">
          <ac:chgData name="Gemma Snow" userId="592c8521-610c-4d0c-9aa1-8cc4fa53c550" providerId="ADAL" clId="{DE66B144-7169-4276-8DB1-B567FE3EB6F2}" dt="2026-04-29T12:44:16.925" v="184" actId="113"/>
          <ac:spMkLst>
            <pc:docMk/>
            <pc:sldMk cId="1121331625" sldId="305"/>
            <ac:spMk id="3" creationId="{00000000-0000-0000-0000-000000000000}"/>
          </ac:spMkLst>
        </pc:spChg>
        <pc:graphicFrameChg chg="mod modGraphic">
          <ac:chgData name="Gemma Snow" userId="592c8521-610c-4d0c-9aa1-8cc4fa53c550" providerId="ADAL" clId="{DE66B144-7169-4276-8DB1-B567FE3EB6F2}" dt="2026-04-29T13:29:26.420" v="1334" actId="1076"/>
          <ac:graphicFrameMkLst>
            <pc:docMk/>
            <pc:sldMk cId="1121331625" sldId="305"/>
            <ac:graphicFrameMk id="4" creationId="{00000000-0000-0000-0000-000000000000}"/>
          </ac:graphicFrameMkLst>
        </pc:graphicFrameChg>
        <pc:picChg chg="add mod">
          <ac:chgData name="Gemma Snow" userId="592c8521-610c-4d0c-9aa1-8cc4fa53c550" providerId="ADAL" clId="{DE66B144-7169-4276-8DB1-B567FE3EB6F2}" dt="2026-04-29T13:29:29.454" v="1335" actId="1076"/>
          <ac:picMkLst>
            <pc:docMk/>
            <pc:sldMk cId="1121331625" sldId="305"/>
            <ac:picMk id="2" creationId="{A107F979-73A1-4D18-5BD3-678C66EF8B56}"/>
          </ac:picMkLst>
        </pc:picChg>
      </pc:sldChg>
      <pc:sldChg chg="delSp modSp mod">
        <pc:chgData name="Gemma Snow" userId="592c8521-610c-4d0c-9aa1-8cc4fa53c550" providerId="ADAL" clId="{DE66B144-7169-4276-8DB1-B567FE3EB6F2}" dt="2026-04-29T12:29:51.659" v="22" actId="1076"/>
        <pc:sldMkLst>
          <pc:docMk/>
          <pc:sldMk cId="3637739340" sldId="307"/>
        </pc:sldMkLst>
        <pc:spChg chg="mod">
          <ac:chgData name="Gemma Snow" userId="592c8521-610c-4d0c-9aa1-8cc4fa53c550" providerId="ADAL" clId="{DE66B144-7169-4276-8DB1-B567FE3EB6F2}" dt="2026-04-29T12:28:56.509" v="10" actId="2711"/>
          <ac:spMkLst>
            <pc:docMk/>
            <pc:sldMk cId="3637739340" sldId="307"/>
            <ac:spMk id="2" creationId="{00000000-0000-0000-0000-000000000000}"/>
          </ac:spMkLst>
        </pc:spChg>
        <pc:spChg chg="mod">
          <ac:chgData name="Gemma Snow" userId="592c8521-610c-4d0c-9aa1-8cc4fa53c550" providerId="ADAL" clId="{DE66B144-7169-4276-8DB1-B567FE3EB6F2}" dt="2026-04-29T12:29:42.328" v="18" actId="27636"/>
          <ac:spMkLst>
            <pc:docMk/>
            <pc:sldMk cId="3637739340" sldId="307"/>
            <ac:spMk id="3" creationId="{00000000-0000-0000-0000-000000000000}"/>
          </ac:spMkLst>
        </pc:spChg>
        <pc:picChg chg="mod">
          <ac:chgData name="Gemma Snow" userId="592c8521-610c-4d0c-9aa1-8cc4fa53c550" providerId="ADAL" clId="{DE66B144-7169-4276-8DB1-B567FE3EB6F2}" dt="2026-04-29T12:29:51.659" v="22" actId="1076"/>
          <ac:picMkLst>
            <pc:docMk/>
            <pc:sldMk cId="3637739340" sldId="307"/>
            <ac:picMk id="4" creationId="{00000000-0000-0000-0000-000000000000}"/>
          </ac:picMkLst>
        </pc:picChg>
        <pc:inkChg chg="del">
          <ac:chgData name="Gemma Snow" userId="592c8521-610c-4d0c-9aa1-8cc4fa53c550" providerId="ADAL" clId="{DE66B144-7169-4276-8DB1-B567FE3EB6F2}" dt="2026-04-29T12:29:02.436" v="11" actId="478"/>
          <ac:inkMkLst>
            <pc:docMk/>
            <pc:sldMk cId="3637739340" sldId="307"/>
            <ac:inkMk id="5" creationId="{00000000-0000-0000-0000-000000000000}"/>
          </ac:inkMkLst>
        </pc:inkChg>
      </pc:sldChg>
      <pc:sldChg chg="delSp modSp mod">
        <pc:chgData name="Gemma Snow" userId="592c8521-610c-4d0c-9aa1-8cc4fa53c550" providerId="ADAL" clId="{DE66B144-7169-4276-8DB1-B567FE3EB6F2}" dt="2026-04-29T12:38:14.166" v="107" actId="113"/>
        <pc:sldMkLst>
          <pc:docMk/>
          <pc:sldMk cId="4113765740" sldId="308"/>
        </pc:sldMkLst>
        <pc:spChg chg="mod">
          <ac:chgData name="Gemma Snow" userId="592c8521-610c-4d0c-9aa1-8cc4fa53c550" providerId="ADAL" clId="{DE66B144-7169-4276-8DB1-B567FE3EB6F2}" dt="2026-04-29T12:38:14.166" v="107" actId="113"/>
          <ac:spMkLst>
            <pc:docMk/>
            <pc:sldMk cId="4113765740" sldId="308"/>
            <ac:spMk id="2" creationId="{00000000-0000-0000-0000-000000000000}"/>
          </ac:spMkLst>
        </pc:spChg>
        <pc:spChg chg="mod">
          <ac:chgData name="Gemma Snow" userId="592c8521-610c-4d0c-9aa1-8cc4fa53c550" providerId="ADAL" clId="{DE66B144-7169-4276-8DB1-B567FE3EB6F2}" dt="2026-04-29T12:33:58.513" v="73" actId="27636"/>
          <ac:spMkLst>
            <pc:docMk/>
            <pc:sldMk cId="4113765740" sldId="308"/>
            <ac:spMk id="3" creationId="{00000000-0000-0000-0000-000000000000}"/>
          </ac:spMkLst>
        </pc:spChg>
        <pc:picChg chg="mod">
          <ac:chgData name="Gemma Snow" userId="592c8521-610c-4d0c-9aa1-8cc4fa53c550" providerId="ADAL" clId="{DE66B144-7169-4276-8DB1-B567FE3EB6F2}" dt="2026-04-29T12:29:58.240" v="23" actId="1076"/>
          <ac:picMkLst>
            <pc:docMk/>
            <pc:sldMk cId="4113765740" sldId="308"/>
            <ac:picMk id="6" creationId="{00000000-0000-0000-0000-000000000000}"/>
          </ac:picMkLst>
        </pc:picChg>
        <pc:picChg chg="mod">
          <ac:chgData name="Gemma Snow" userId="592c8521-610c-4d0c-9aa1-8cc4fa53c550" providerId="ADAL" clId="{DE66B144-7169-4276-8DB1-B567FE3EB6F2}" dt="2026-04-29T12:34:50.334" v="82" actId="1076"/>
          <ac:picMkLst>
            <pc:docMk/>
            <pc:sldMk cId="4113765740" sldId="308"/>
            <ac:picMk id="4098" creationId="{00000000-0000-0000-0000-000000000000}"/>
          </ac:picMkLst>
        </pc:picChg>
        <pc:picChg chg="mod">
          <ac:chgData name="Gemma Snow" userId="592c8521-610c-4d0c-9aa1-8cc4fa53c550" providerId="ADAL" clId="{DE66B144-7169-4276-8DB1-B567FE3EB6F2}" dt="2026-04-29T12:34:53.037" v="83" actId="1076"/>
          <ac:picMkLst>
            <pc:docMk/>
            <pc:sldMk cId="4113765740" sldId="308"/>
            <ac:picMk id="4100" creationId="{00000000-0000-0000-0000-000000000000}"/>
          </ac:picMkLst>
        </pc:picChg>
        <pc:inkChg chg="del">
          <ac:chgData name="Gemma Snow" userId="592c8521-610c-4d0c-9aa1-8cc4fa53c550" providerId="ADAL" clId="{DE66B144-7169-4276-8DB1-B567FE3EB6F2}" dt="2026-04-29T12:33:15.523" v="63" actId="478"/>
          <ac:inkMkLst>
            <pc:docMk/>
            <pc:sldMk cId="4113765740" sldId="308"/>
            <ac:inkMk id="5" creationId="{00000000-0000-0000-0000-000000000000}"/>
          </ac:inkMkLst>
        </pc:inkChg>
      </pc:sldChg>
      <pc:sldChg chg="delSp modSp mod">
        <pc:chgData name="Gemma Snow" userId="592c8521-610c-4d0c-9aa1-8cc4fa53c550" providerId="ADAL" clId="{DE66B144-7169-4276-8DB1-B567FE3EB6F2}" dt="2026-04-29T12:38:06.380" v="105" actId="113"/>
        <pc:sldMkLst>
          <pc:docMk/>
          <pc:sldMk cId="3859342010" sldId="309"/>
        </pc:sldMkLst>
        <pc:spChg chg="mod">
          <ac:chgData name="Gemma Snow" userId="592c8521-610c-4d0c-9aa1-8cc4fa53c550" providerId="ADAL" clId="{DE66B144-7169-4276-8DB1-B567FE3EB6F2}" dt="2026-04-29T12:38:06.380" v="105" actId="113"/>
          <ac:spMkLst>
            <pc:docMk/>
            <pc:sldMk cId="3859342010" sldId="309"/>
            <ac:spMk id="2" creationId="{00000000-0000-0000-0000-000000000000}"/>
          </ac:spMkLst>
        </pc:spChg>
        <pc:spChg chg="mod">
          <ac:chgData name="Gemma Snow" userId="592c8521-610c-4d0c-9aa1-8cc4fa53c550" providerId="ADAL" clId="{DE66B144-7169-4276-8DB1-B567FE3EB6F2}" dt="2026-04-29T12:31:30.935" v="49" actId="14861"/>
          <ac:spMkLst>
            <pc:docMk/>
            <pc:sldMk cId="3859342010" sldId="309"/>
            <ac:spMk id="3" creationId="{00000000-0000-0000-0000-000000000000}"/>
          </ac:spMkLst>
        </pc:spChg>
        <pc:picChg chg="mod">
          <ac:chgData name="Gemma Snow" userId="592c8521-610c-4d0c-9aa1-8cc4fa53c550" providerId="ADAL" clId="{DE66B144-7169-4276-8DB1-B567FE3EB6F2}" dt="2026-04-29T12:32:32.756" v="60" actId="1076"/>
          <ac:picMkLst>
            <pc:docMk/>
            <pc:sldMk cId="3859342010" sldId="309"/>
            <ac:picMk id="4" creationId="{00000000-0000-0000-0000-000000000000}"/>
          </ac:picMkLst>
        </pc:picChg>
        <pc:picChg chg="mod">
          <ac:chgData name="Gemma Snow" userId="592c8521-610c-4d0c-9aa1-8cc4fa53c550" providerId="ADAL" clId="{DE66B144-7169-4276-8DB1-B567FE3EB6F2}" dt="2026-04-29T12:30:13.513" v="24" actId="1076"/>
          <ac:picMkLst>
            <pc:docMk/>
            <pc:sldMk cId="3859342010" sldId="309"/>
            <ac:picMk id="6" creationId="{00000000-0000-0000-0000-000000000000}"/>
          </ac:picMkLst>
        </pc:picChg>
        <pc:picChg chg="mod">
          <ac:chgData name="Gemma Snow" userId="592c8521-610c-4d0c-9aa1-8cc4fa53c550" providerId="ADAL" clId="{DE66B144-7169-4276-8DB1-B567FE3EB6F2}" dt="2026-04-29T12:32:07.119" v="51" actId="1076"/>
          <ac:picMkLst>
            <pc:docMk/>
            <pc:sldMk cId="3859342010" sldId="309"/>
            <ac:picMk id="9" creationId="{00000000-0000-0000-0000-000000000000}"/>
          </ac:picMkLst>
        </pc:picChg>
        <pc:picChg chg="mod">
          <ac:chgData name="Gemma Snow" userId="592c8521-610c-4d0c-9aa1-8cc4fa53c550" providerId="ADAL" clId="{DE66B144-7169-4276-8DB1-B567FE3EB6F2}" dt="2026-04-29T12:32:34.772" v="61" actId="1076"/>
          <ac:picMkLst>
            <pc:docMk/>
            <pc:sldMk cId="3859342010" sldId="309"/>
            <ac:picMk id="10" creationId="{00000000-0000-0000-0000-000000000000}"/>
          </ac:picMkLst>
        </pc:picChg>
        <pc:picChg chg="mod">
          <ac:chgData name="Gemma Snow" userId="592c8521-610c-4d0c-9aa1-8cc4fa53c550" providerId="ADAL" clId="{DE66B144-7169-4276-8DB1-B567FE3EB6F2}" dt="2026-04-29T12:32:29.478" v="59" actId="1076"/>
          <ac:picMkLst>
            <pc:docMk/>
            <pc:sldMk cId="3859342010" sldId="309"/>
            <ac:picMk id="11" creationId="{00000000-0000-0000-0000-000000000000}"/>
          </ac:picMkLst>
        </pc:picChg>
        <pc:inkChg chg="del">
          <ac:chgData name="Gemma Snow" userId="592c8521-610c-4d0c-9aa1-8cc4fa53c550" providerId="ADAL" clId="{DE66B144-7169-4276-8DB1-B567FE3EB6F2}" dt="2026-04-29T12:30:28.917" v="26" actId="478"/>
          <ac:inkMkLst>
            <pc:docMk/>
            <pc:sldMk cId="3859342010" sldId="309"/>
            <ac:inkMk id="5" creationId="{00000000-0000-0000-0000-000000000000}"/>
          </ac:inkMkLst>
        </pc:inkChg>
      </pc:sldChg>
      <pc:sldChg chg="delSp modSp mod">
        <pc:chgData name="Gemma Snow" userId="592c8521-610c-4d0c-9aa1-8cc4fa53c550" providerId="ADAL" clId="{DE66B144-7169-4276-8DB1-B567FE3EB6F2}" dt="2026-04-29T12:38:03.037" v="104" actId="113"/>
        <pc:sldMkLst>
          <pc:docMk/>
          <pc:sldMk cId="3006699551" sldId="310"/>
        </pc:sldMkLst>
        <pc:spChg chg="mod">
          <ac:chgData name="Gemma Snow" userId="592c8521-610c-4d0c-9aa1-8cc4fa53c550" providerId="ADAL" clId="{DE66B144-7169-4276-8DB1-B567FE3EB6F2}" dt="2026-04-29T12:38:03.037" v="104" actId="113"/>
          <ac:spMkLst>
            <pc:docMk/>
            <pc:sldMk cId="3006699551" sldId="310"/>
            <ac:spMk id="2" creationId="{00000000-0000-0000-0000-000000000000}"/>
          </ac:spMkLst>
        </pc:spChg>
        <pc:spChg chg="mod">
          <ac:chgData name="Gemma Snow" userId="592c8521-610c-4d0c-9aa1-8cc4fa53c550" providerId="ADAL" clId="{DE66B144-7169-4276-8DB1-B567FE3EB6F2}" dt="2026-04-29T12:35:38.002" v="88" actId="1076"/>
          <ac:spMkLst>
            <pc:docMk/>
            <pc:sldMk cId="3006699551" sldId="310"/>
            <ac:spMk id="3" creationId="{00000000-0000-0000-0000-000000000000}"/>
          </ac:spMkLst>
        </pc:spChg>
        <pc:picChg chg="mod">
          <ac:chgData name="Gemma Snow" userId="592c8521-610c-4d0c-9aa1-8cc4fa53c550" providerId="ADAL" clId="{DE66B144-7169-4276-8DB1-B567FE3EB6F2}" dt="2026-04-29T12:35:43.618" v="91" actId="1076"/>
          <ac:picMkLst>
            <pc:docMk/>
            <pc:sldMk cId="3006699551" sldId="310"/>
            <ac:picMk id="6" creationId="{00000000-0000-0000-0000-000000000000}"/>
          </ac:picMkLst>
        </pc:picChg>
        <pc:picChg chg="mod">
          <ac:chgData name="Gemma Snow" userId="592c8521-610c-4d0c-9aa1-8cc4fa53c550" providerId="ADAL" clId="{DE66B144-7169-4276-8DB1-B567FE3EB6F2}" dt="2026-04-29T12:35:57.379" v="95" actId="1076"/>
          <ac:picMkLst>
            <pc:docMk/>
            <pc:sldMk cId="3006699551" sldId="310"/>
            <ac:picMk id="9" creationId="{00000000-0000-0000-0000-000000000000}"/>
          </ac:picMkLst>
        </pc:picChg>
        <pc:picChg chg="mod">
          <ac:chgData name="Gemma Snow" userId="592c8521-610c-4d0c-9aa1-8cc4fa53c550" providerId="ADAL" clId="{DE66B144-7169-4276-8DB1-B567FE3EB6F2}" dt="2026-04-29T12:35:57.379" v="95" actId="1076"/>
          <ac:picMkLst>
            <pc:docMk/>
            <pc:sldMk cId="3006699551" sldId="310"/>
            <ac:picMk id="5124" creationId="{00000000-0000-0000-0000-000000000000}"/>
          </ac:picMkLst>
        </pc:picChg>
        <pc:inkChg chg="del">
          <ac:chgData name="Gemma Snow" userId="592c8521-610c-4d0c-9aa1-8cc4fa53c550" providerId="ADAL" clId="{DE66B144-7169-4276-8DB1-B567FE3EB6F2}" dt="2026-04-29T12:35:09.636" v="84" actId="478"/>
          <ac:inkMkLst>
            <pc:docMk/>
            <pc:sldMk cId="3006699551" sldId="310"/>
            <ac:inkMk id="5" creationId="{00000000-0000-0000-0000-000000000000}"/>
          </ac:inkMkLst>
        </pc:inkChg>
      </pc:sldChg>
      <pc:sldChg chg="delSp modSp mod">
        <pc:chgData name="Gemma Snow" userId="592c8521-610c-4d0c-9aa1-8cc4fa53c550" providerId="ADAL" clId="{DE66B144-7169-4276-8DB1-B567FE3EB6F2}" dt="2026-04-29T12:37:58.776" v="103" actId="113"/>
        <pc:sldMkLst>
          <pc:docMk/>
          <pc:sldMk cId="2392743712" sldId="311"/>
        </pc:sldMkLst>
        <pc:spChg chg="mod">
          <ac:chgData name="Gemma Snow" userId="592c8521-610c-4d0c-9aa1-8cc4fa53c550" providerId="ADAL" clId="{DE66B144-7169-4276-8DB1-B567FE3EB6F2}" dt="2026-04-29T12:37:58.776" v="103" actId="113"/>
          <ac:spMkLst>
            <pc:docMk/>
            <pc:sldMk cId="2392743712" sldId="311"/>
            <ac:spMk id="2" creationId="{00000000-0000-0000-0000-000000000000}"/>
          </ac:spMkLst>
        </pc:spChg>
        <pc:picChg chg="mod">
          <ac:chgData name="Gemma Snow" userId="592c8521-610c-4d0c-9aa1-8cc4fa53c550" providerId="ADAL" clId="{DE66B144-7169-4276-8DB1-B567FE3EB6F2}" dt="2026-04-29T12:37:55.962" v="102" actId="1076"/>
          <ac:picMkLst>
            <pc:docMk/>
            <pc:sldMk cId="2392743712" sldId="311"/>
            <ac:picMk id="6" creationId="{00000000-0000-0000-0000-000000000000}"/>
          </ac:picMkLst>
        </pc:picChg>
        <pc:inkChg chg="del">
          <ac:chgData name="Gemma Snow" userId="592c8521-610c-4d0c-9aa1-8cc4fa53c550" providerId="ADAL" clId="{DE66B144-7169-4276-8DB1-B567FE3EB6F2}" dt="2026-04-29T12:37:53.099" v="101" actId="478"/>
          <ac:inkMkLst>
            <pc:docMk/>
            <pc:sldMk cId="2392743712" sldId="311"/>
            <ac:inkMk id="5" creationId="{00000000-0000-0000-0000-000000000000}"/>
          </ac:inkMkLst>
        </pc:inkChg>
      </pc:sldChg>
      <pc:sldChg chg="delSp modSp mod">
        <pc:chgData name="Gemma Snow" userId="592c8521-610c-4d0c-9aa1-8cc4fa53c550" providerId="ADAL" clId="{DE66B144-7169-4276-8DB1-B567FE3EB6F2}" dt="2026-04-29T12:38:49.367" v="115" actId="1076"/>
        <pc:sldMkLst>
          <pc:docMk/>
          <pc:sldMk cId="1161566523" sldId="313"/>
        </pc:sldMkLst>
        <pc:spChg chg="mod">
          <ac:chgData name="Gemma Snow" userId="592c8521-610c-4d0c-9aa1-8cc4fa53c550" providerId="ADAL" clId="{DE66B144-7169-4276-8DB1-B567FE3EB6F2}" dt="2026-04-29T12:38:43.495" v="114" actId="2711"/>
          <ac:spMkLst>
            <pc:docMk/>
            <pc:sldMk cId="1161566523" sldId="313"/>
            <ac:spMk id="3" creationId="{00000000-0000-0000-0000-000000000000}"/>
          </ac:spMkLst>
        </pc:spChg>
        <pc:picChg chg="mod">
          <ac:chgData name="Gemma Snow" userId="592c8521-610c-4d0c-9aa1-8cc4fa53c550" providerId="ADAL" clId="{DE66B144-7169-4276-8DB1-B567FE3EB6F2}" dt="2026-04-29T12:38:35.987" v="112" actId="1076"/>
          <ac:picMkLst>
            <pc:docMk/>
            <pc:sldMk cId="1161566523" sldId="313"/>
            <ac:picMk id="6" creationId="{00000000-0000-0000-0000-000000000000}"/>
          </ac:picMkLst>
        </pc:picChg>
        <pc:picChg chg="mod">
          <ac:chgData name="Gemma Snow" userId="592c8521-610c-4d0c-9aa1-8cc4fa53c550" providerId="ADAL" clId="{DE66B144-7169-4276-8DB1-B567FE3EB6F2}" dt="2026-04-29T12:38:49.367" v="115" actId="1076"/>
          <ac:picMkLst>
            <pc:docMk/>
            <pc:sldMk cId="1161566523" sldId="313"/>
            <ac:picMk id="9" creationId="{00000000-0000-0000-0000-000000000000}"/>
          </ac:picMkLst>
        </pc:picChg>
        <pc:inkChg chg="del">
          <ac:chgData name="Gemma Snow" userId="592c8521-610c-4d0c-9aa1-8cc4fa53c550" providerId="ADAL" clId="{DE66B144-7169-4276-8DB1-B567FE3EB6F2}" dt="2026-04-29T12:38:37.988" v="113" actId="478"/>
          <ac:inkMkLst>
            <pc:docMk/>
            <pc:sldMk cId="1161566523" sldId="313"/>
            <ac:inkMk id="5" creationId="{00000000-0000-0000-0000-000000000000}"/>
          </ac:inkMkLst>
        </pc:inkChg>
      </pc:sldChg>
      <pc:sldChg chg="delSp modSp mod">
        <pc:chgData name="Gemma Snow" userId="592c8521-610c-4d0c-9aa1-8cc4fa53c550" providerId="ADAL" clId="{DE66B144-7169-4276-8DB1-B567FE3EB6F2}" dt="2026-04-29T12:39:51.194" v="126" actId="1076"/>
        <pc:sldMkLst>
          <pc:docMk/>
          <pc:sldMk cId="2075616785" sldId="314"/>
        </pc:sldMkLst>
        <pc:spChg chg="mod">
          <ac:chgData name="Gemma Snow" userId="592c8521-610c-4d0c-9aa1-8cc4fa53c550" providerId="ADAL" clId="{DE66B144-7169-4276-8DB1-B567FE3EB6F2}" dt="2026-04-29T12:38:23.662" v="109" actId="113"/>
          <ac:spMkLst>
            <pc:docMk/>
            <pc:sldMk cId="2075616785" sldId="314"/>
            <ac:spMk id="2" creationId="{00000000-0000-0000-0000-000000000000}"/>
          </ac:spMkLst>
        </pc:spChg>
        <pc:spChg chg="mod">
          <ac:chgData name="Gemma Snow" userId="592c8521-610c-4d0c-9aa1-8cc4fa53c550" providerId="ADAL" clId="{DE66B144-7169-4276-8DB1-B567FE3EB6F2}" dt="2026-04-29T12:39:48.185" v="124" actId="27636"/>
          <ac:spMkLst>
            <pc:docMk/>
            <pc:sldMk cId="2075616785" sldId="314"/>
            <ac:spMk id="3" creationId="{00000000-0000-0000-0000-000000000000}"/>
          </ac:spMkLst>
        </pc:spChg>
        <pc:picChg chg="mod">
          <ac:chgData name="Gemma Snow" userId="592c8521-610c-4d0c-9aa1-8cc4fa53c550" providerId="ADAL" clId="{DE66B144-7169-4276-8DB1-B567FE3EB6F2}" dt="2026-04-29T12:39:51.194" v="126" actId="1076"/>
          <ac:picMkLst>
            <pc:docMk/>
            <pc:sldMk cId="2075616785" sldId="314"/>
            <ac:picMk id="4" creationId="{00000000-0000-0000-0000-000000000000}"/>
          </ac:picMkLst>
        </pc:picChg>
        <pc:picChg chg="mod">
          <ac:chgData name="Gemma Snow" userId="592c8521-610c-4d0c-9aa1-8cc4fa53c550" providerId="ADAL" clId="{DE66B144-7169-4276-8DB1-B567FE3EB6F2}" dt="2026-04-29T12:38:31.496" v="111" actId="1076"/>
          <ac:picMkLst>
            <pc:docMk/>
            <pc:sldMk cId="2075616785" sldId="314"/>
            <ac:picMk id="6" creationId="{00000000-0000-0000-0000-000000000000}"/>
          </ac:picMkLst>
        </pc:picChg>
        <pc:picChg chg="mod">
          <ac:chgData name="Gemma Snow" userId="592c8521-610c-4d0c-9aa1-8cc4fa53c550" providerId="ADAL" clId="{DE66B144-7169-4276-8DB1-B567FE3EB6F2}" dt="2026-04-29T12:39:50.009" v="125" actId="1076"/>
          <ac:picMkLst>
            <pc:docMk/>
            <pc:sldMk cId="2075616785" sldId="314"/>
            <ac:picMk id="7170" creationId="{00000000-0000-0000-0000-000000000000}"/>
          </ac:picMkLst>
        </pc:picChg>
        <pc:inkChg chg="del">
          <ac:chgData name="Gemma Snow" userId="592c8521-610c-4d0c-9aa1-8cc4fa53c550" providerId="ADAL" clId="{DE66B144-7169-4276-8DB1-B567FE3EB6F2}" dt="2026-04-29T12:38:29.031" v="110" actId="478"/>
          <ac:inkMkLst>
            <pc:docMk/>
            <pc:sldMk cId="2075616785" sldId="314"/>
            <ac:inkMk id="5" creationId="{00000000-0000-0000-0000-000000000000}"/>
          </ac:inkMkLst>
        </pc:inkChg>
      </pc:sldChg>
      <pc:sldChg chg="modSp mod">
        <pc:chgData name="Gemma Snow" userId="592c8521-610c-4d0c-9aa1-8cc4fa53c550" providerId="ADAL" clId="{DE66B144-7169-4276-8DB1-B567FE3EB6F2}" dt="2026-04-29T12:40:27.499" v="132" actId="113"/>
        <pc:sldMkLst>
          <pc:docMk/>
          <pc:sldMk cId="3721488660" sldId="320"/>
        </pc:sldMkLst>
        <pc:spChg chg="mod">
          <ac:chgData name="Gemma Snow" userId="592c8521-610c-4d0c-9aa1-8cc4fa53c550" providerId="ADAL" clId="{DE66B144-7169-4276-8DB1-B567FE3EB6F2}" dt="2026-04-29T12:40:27.499" v="132" actId="113"/>
          <ac:spMkLst>
            <pc:docMk/>
            <pc:sldMk cId="3721488660" sldId="320"/>
            <ac:spMk id="2" creationId="{00000000-0000-0000-0000-000000000000}"/>
          </ac:spMkLst>
        </pc:spChg>
      </pc:sldChg>
      <pc:sldChg chg="addSp modSp new mod">
        <pc:chgData name="Gemma Snow" userId="592c8521-610c-4d0c-9aa1-8cc4fa53c550" providerId="ADAL" clId="{DE66B144-7169-4276-8DB1-B567FE3EB6F2}" dt="2026-04-29T13:53:43.430" v="1634" actId="20577"/>
        <pc:sldMkLst>
          <pc:docMk/>
          <pc:sldMk cId="2217912864" sldId="321"/>
        </pc:sldMkLst>
        <pc:spChg chg="add mod">
          <ac:chgData name="Gemma Snow" userId="592c8521-610c-4d0c-9aa1-8cc4fa53c550" providerId="ADAL" clId="{DE66B144-7169-4276-8DB1-B567FE3EB6F2}" dt="2026-04-29T13:00:59.889" v="597"/>
          <ac:spMkLst>
            <pc:docMk/>
            <pc:sldMk cId="2217912864" sldId="321"/>
            <ac:spMk id="3" creationId="{60FF5581-E0E7-CD0C-23B1-C3739C1D5F49}"/>
          </ac:spMkLst>
        </pc:spChg>
        <pc:graphicFrameChg chg="add mod modGraphic">
          <ac:chgData name="Gemma Snow" userId="592c8521-610c-4d0c-9aa1-8cc4fa53c550" providerId="ADAL" clId="{DE66B144-7169-4276-8DB1-B567FE3EB6F2}" dt="2026-04-29T13:53:43.430" v="1634" actId="20577"/>
          <ac:graphicFrameMkLst>
            <pc:docMk/>
            <pc:sldMk cId="2217912864" sldId="321"/>
            <ac:graphicFrameMk id="2" creationId="{F5456FFA-F2EC-1E16-484C-AF7F8E924DBB}"/>
          </ac:graphicFrameMkLst>
        </pc:graphicFrameChg>
        <pc:picChg chg="add mod">
          <ac:chgData name="Gemma Snow" userId="592c8521-610c-4d0c-9aa1-8cc4fa53c550" providerId="ADAL" clId="{DE66B144-7169-4276-8DB1-B567FE3EB6F2}" dt="2026-04-29T13:29:33.505" v="1336" actId="1076"/>
          <ac:picMkLst>
            <pc:docMk/>
            <pc:sldMk cId="2217912864" sldId="321"/>
            <ac:picMk id="4" creationId="{F87BF15E-1109-4F6F-35ED-D975F7081372}"/>
          </ac:picMkLst>
        </pc:picChg>
      </pc:sldChg>
    </pc:docChg>
  </pc:docChgLst>
  <pc:docChgLst>
    <pc:chgData name="Gemma Snow" userId="S::g.snow@fourmarks.hants.sch.uk::592c8521-610c-4d0c-9aa1-8cc4fa53c550" providerId="AD" clId="Web-{5285D087-D914-31D6-946E-B972F2CE7177}"/>
    <pc:docChg chg="modSld">
      <pc:chgData name="Gemma Snow" userId="S::g.snow@fourmarks.hants.sch.uk::592c8521-610c-4d0c-9aa1-8cc4fa53c550" providerId="AD" clId="Web-{5285D087-D914-31D6-946E-B972F2CE7177}" dt="2026-04-29T11:44:07.515" v="294" actId="1076"/>
      <pc:docMkLst>
        <pc:docMk/>
      </pc:docMkLst>
      <pc:sldChg chg="modSp">
        <pc:chgData name="Gemma Snow" userId="S::g.snow@fourmarks.hants.sch.uk::592c8521-610c-4d0c-9aa1-8cc4fa53c550" providerId="AD" clId="Web-{5285D087-D914-31D6-946E-B972F2CE7177}" dt="2026-04-29T11:28:49.444" v="49" actId="1076"/>
        <pc:sldMkLst>
          <pc:docMk/>
          <pc:sldMk cId="637751514" sldId="290"/>
        </pc:sldMkLst>
        <pc:spChg chg="mod">
          <ac:chgData name="Gemma Snow" userId="S::g.snow@fourmarks.hants.sch.uk::592c8521-610c-4d0c-9aa1-8cc4fa53c550" providerId="AD" clId="Web-{5285D087-D914-31D6-946E-B972F2CE7177}" dt="2026-04-29T11:27:50.544" v="43" actId="20577"/>
          <ac:spMkLst>
            <pc:docMk/>
            <pc:sldMk cId="637751514" sldId="290"/>
            <ac:spMk id="3" creationId="{00000000-0000-0000-0000-000000000000}"/>
          </ac:spMkLst>
        </pc:spChg>
        <pc:picChg chg="mod">
          <ac:chgData name="Gemma Snow" userId="S::g.snow@fourmarks.hants.sch.uk::592c8521-610c-4d0c-9aa1-8cc4fa53c550" providerId="AD" clId="Web-{5285D087-D914-31D6-946E-B972F2CE7177}" dt="2026-04-29T11:27:58.577" v="47" actId="1076"/>
          <ac:picMkLst>
            <pc:docMk/>
            <pc:sldMk cId="637751514" sldId="290"/>
            <ac:picMk id="4" creationId="{EB5D812C-EE13-6BAC-370F-05E64A078F9D}"/>
          </ac:picMkLst>
        </pc:picChg>
        <pc:picChg chg="mod">
          <ac:chgData name="Gemma Snow" userId="S::g.snow@fourmarks.hants.sch.uk::592c8521-610c-4d0c-9aa1-8cc4fa53c550" providerId="AD" clId="Web-{5285D087-D914-31D6-946E-B972F2CE7177}" dt="2026-04-29T11:28:49.444" v="49" actId="1076"/>
          <ac:picMkLst>
            <pc:docMk/>
            <pc:sldMk cId="637751514" sldId="290"/>
            <ac:picMk id="5" creationId="{A1EEB405-B074-88DE-645D-882633C82718}"/>
          </ac:picMkLst>
        </pc:picChg>
        <pc:picChg chg="mod">
          <ac:chgData name="Gemma Snow" userId="S::g.snow@fourmarks.hants.sch.uk::592c8521-610c-4d0c-9aa1-8cc4fa53c550" providerId="AD" clId="Web-{5285D087-D914-31D6-946E-B972F2CE7177}" dt="2026-04-29T11:27:53.576" v="44" actId="1076"/>
          <ac:picMkLst>
            <pc:docMk/>
            <pc:sldMk cId="637751514" sldId="290"/>
            <ac:picMk id="2050" creationId="{CE4F3737-2640-C50B-EE0E-A9821C607828}"/>
          </ac:picMkLst>
        </pc:picChg>
      </pc:sldChg>
      <pc:sldChg chg="modSp">
        <pc:chgData name="Gemma Snow" userId="S::g.snow@fourmarks.hants.sch.uk::592c8521-610c-4d0c-9aa1-8cc4fa53c550" providerId="AD" clId="Web-{5285D087-D914-31D6-946E-B972F2CE7177}" dt="2026-04-29T11:30:23.283" v="53" actId="20577"/>
        <pc:sldMkLst>
          <pc:docMk/>
          <pc:sldMk cId="4107353099" sldId="292"/>
        </pc:sldMkLst>
        <pc:spChg chg="mod">
          <ac:chgData name="Gemma Snow" userId="S::g.snow@fourmarks.hants.sch.uk::592c8521-610c-4d0c-9aa1-8cc4fa53c550" providerId="AD" clId="Web-{5285D087-D914-31D6-946E-B972F2CE7177}" dt="2026-04-29T11:30:23.283" v="53" actId="20577"/>
          <ac:spMkLst>
            <pc:docMk/>
            <pc:sldMk cId="4107353099" sldId="292"/>
            <ac:spMk id="3" creationId="{00000000-0000-0000-0000-000000000000}"/>
          </ac:spMkLst>
        </pc:spChg>
      </pc:sldChg>
      <pc:sldChg chg="modSp">
        <pc:chgData name="Gemma Snow" userId="S::g.snow@fourmarks.hants.sch.uk::592c8521-610c-4d0c-9aa1-8cc4fa53c550" providerId="AD" clId="Web-{5285D087-D914-31D6-946E-B972F2CE7177}" dt="2026-04-29T11:32:12.918" v="111" actId="1076"/>
        <pc:sldMkLst>
          <pc:docMk/>
          <pc:sldMk cId="458498730" sldId="293"/>
        </pc:sldMkLst>
        <pc:spChg chg="mod">
          <ac:chgData name="Gemma Snow" userId="S::g.snow@fourmarks.hants.sch.uk::592c8521-610c-4d0c-9aa1-8cc4fa53c550" providerId="AD" clId="Web-{5285D087-D914-31D6-946E-B972F2CE7177}" dt="2026-04-29T11:30:46.973" v="56" actId="20577"/>
          <ac:spMkLst>
            <pc:docMk/>
            <pc:sldMk cId="458498730" sldId="293"/>
            <ac:spMk id="2" creationId="{00000000-0000-0000-0000-000000000000}"/>
          </ac:spMkLst>
        </pc:spChg>
        <pc:spChg chg="mod">
          <ac:chgData name="Gemma Snow" userId="S::g.snow@fourmarks.hants.sch.uk::592c8521-610c-4d0c-9aa1-8cc4fa53c550" providerId="AD" clId="Web-{5285D087-D914-31D6-946E-B972F2CE7177}" dt="2026-04-29T11:30:44.176" v="55" actId="20577"/>
          <ac:spMkLst>
            <pc:docMk/>
            <pc:sldMk cId="458498730" sldId="293"/>
            <ac:spMk id="3" creationId="{00000000-0000-0000-0000-000000000000}"/>
          </ac:spMkLst>
        </pc:spChg>
        <pc:picChg chg="mod">
          <ac:chgData name="Gemma Snow" userId="S::g.snow@fourmarks.hants.sch.uk::592c8521-610c-4d0c-9aa1-8cc4fa53c550" providerId="AD" clId="Web-{5285D087-D914-31D6-946E-B972F2CE7177}" dt="2026-04-29T11:31:33.634" v="102" actId="1076"/>
          <ac:picMkLst>
            <pc:docMk/>
            <pc:sldMk cId="458498730" sldId="293"/>
            <ac:picMk id="1026" creationId="{00000000-0000-0000-0000-000000000000}"/>
          </ac:picMkLst>
        </pc:picChg>
        <pc:picChg chg="mod">
          <ac:chgData name="Gemma Snow" userId="S::g.snow@fourmarks.hants.sch.uk::592c8521-610c-4d0c-9aa1-8cc4fa53c550" providerId="AD" clId="Web-{5285D087-D914-31D6-946E-B972F2CE7177}" dt="2026-04-29T11:31:47.947" v="108" actId="1076"/>
          <ac:picMkLst>
            <pc:docMk/>
            <pc:sldMk cId="458498730" sldId="293"/>
            <ac:picMk id="1028" creationId="{00000000-0000-0000-0000-000000000000}"/>
          </ac:picMkLst>
        </pc:picChg>
        <pc:picChg chg="mod">
          <ac:chgData name="Gemma Snow" userId="S::g.snow@fourmarks.hants.sch.uk::592c8521-610c-4d0c-9aa1-8cc4fa53c550" providerId="AD" clId="Web-{5285D087-D914-31D6-946E-B972F2CE7177}" dt="2026-04-29T11:31:38.259" v="105" actId="1076"/>
          <ac:picMkLst>
            <pc:docMk/>
            <pc:sldMk cId="458498730" sldId="293"/>
            <ac:picMk id="1030" creationId="{00000000-0000-0000-0000-000000000000}"/>
          </ac:picMkLst>
        </pc:picChg>
        <pc:picChg chg="mod">
          <ac:chgData name="Gemma Snow" userId="S::g.snow@fourmarks.hants.sch.uk::592c8521-610c-4d0c-9aa1-8cc4fa53c550" providerId="AD" clId="Web-{5285D087-D914-31D6-946E-B972F2CE7177}" dt="2026-04-29T11:32:12.918" v="111" actId="1076"/>
          <ac:picMkLst>
            <pc:docMk/>
            <pc:sldMk cId="458498730" sldId="293"/>
            <ac:picMk id="1032" creationId="{00000000-0000-0000-0000-000000000000}"/>
          </ac:picMkLst>
        </pc:picChg>
        <pc:picChg chg="mod">
          <ac:chgData name="Gemma Snow" userId="S::g.snow@fourmarks.hants.sch.uk::592c8521-610c-4d0c-9aa1-8cc4fa53c550" providerId="AD" clId="Web-{5285D087-D914-31D6-946E-B972F2CE7177}" dt="2026-04-29T11:31:42.525" v="107" actId="1076"/>
          <ac:picMkLst>
            <pc:docMk/>
            <pc:sldMk cId="458498730" sldId="293"/>
            <ac:picMk id="1034" creationId="{00000000-0000-0000-0000-000000000000}"/>
          </ac:picMkLst>
        </pc:picChg>
        <pc:picChg chg="mod">
          <ac:chgData name="Gemma Snow" userId="S::g.snow@fourmarks.hants.sch.uk::592c8521-610c-4d0c-9aa1-8cc4fa53c550" providerId="AD" clId="Web-{5285D087-D914-31D6-946E-B972F2CE7177}" dt="2026-04-29T11:31:40.025" v="106" actId="1076"/>
          <ac:picMkLst>
            <pc:docMk/>
            <pc:sldMk cId="458498730" sldId="293"/>
            <ac:picMk id="1038" creationId="{00000000-0000-0000-0000-000000000000}"/>
          </ac:picMkLst>
        </pc:picChg>
        <pc:picChg chg="mod">
          <ac:chgData name="Gemma Snow" userId="S::g.snow@fourmarks.hants.sch.uk::592c8521-610c-4d0c-9aa1-8cc4fa53c550" providerId="AD" clId="Web-{5285D087-D914-31D6-946E-B972F2CE7177}" dt="2026-04-29T11:31:33.556" v="101" actId="1076"/>
          <ac:picMkLst>
            <pc:docMk/>
            <pc:sldMk cId="458498730" sldId="293"/>
            <ac:picMk id="1040" creationId="{00000000-0000-0000-0000-000000000000}"/>
          </ac:picMkLst>
        </pc:picChg>
        <pc:picChg chg="mod">
          <ac:chgData name="Gemma Snow" userId="S::g.snow@fourmarks.hants.sch.uk::592c8521-610c-4d0c-9aa1-8cc4fa53c550" providerId="AD" clId="Web-{5285D087-D914-31D6-946E-B972F2CE7177}" dt="2026-04-29T11:31:29.946" v="100" actId="1076"/>
          <ac:picMkLst>
            <pc:docMk/>
            <pc:sldMk cId="458498730" sldId="293"/>
            <ac:picMk id="1042" creationId="{00000000-0000-0000-0000-000000000000}"/>
          </ac:picMkLst>
        </pc:picChg>
      </pc:sldChg>
      <pc:sldChg chg="addSp modSp">
        <pc:chgData name="Gemma Snow" userId="S::g.snow@fourmarks.hants.sch.uk::592c8521-610c-4d0c-9aa1-8cc4fa53c550" providerId="AD" clId="Web-{5285D087-D914-31D6-946E-B972F2CE7177}" dt="2026-04-29T11:42:43.457" v="273"/>
        <pc:sldMkLst>
          <pc:docMk/>
          <pc:sldMk cId="3040782385" sldId="294"/>
        </pc:sldMkLst>
        <pc:spChg chg="mod">
          <ac:chgData name="Gemma Snow" userId="S::g.snow@fourmarks.hants.sch.uk::592c8521-610c-4d0c-9aa1-8cc4fa53c550" providerId="AD" clId="Web-{5285D087-D914-31D6-946E-B972F2CE7177}" dt="2026-04-29T11:32:39.201" v="114" actId="20577"/>
          <ac:spMkLst>
            <pc:docMk/>
            <pc:sldMk cId="3040782385" sldId="294"/>
            <ac:spMk id="2" creationId="{00000000-0000-0000-0000-000000000000}"/>
          </ac:spMkLst>
        </pc:spChg>
        <pc:spChg chg="mod">
          <ac:chgData name="Gemma Snow" userId="S::g.snow@fourmarks.hants.sch.uk::592c8521-610c-4d0c-9aa1-8cc4fa53c550" providerId="AD" clId="Web-{5285D087-D914-31D6-946E-B972F2CE7177}" dt="2026-04-29T11:35:35.570" v="177" actId="20577"/>
          <ac:spMkLst>
            <pc:docMk/>
            <pc:sldMk cId="3040782385" sldId="294"/>
            <ac:spMk id="3" creationId="{00000000-0000-0000-0000-000000000000}"/>
          </ac:spMkLst>
        </pc:spChg>
        <pc:picChg chg="mod">
          <ac:chgData name="Gemma Snow" userId="S::g.snow@fourmarks.hants.sch.uk::592c8521-610c-4d0c-9aa1-8cc4fa53c550" providerId="AD" clId="Web-{5285D087-D914-31D6-946E-B972F2CE7177}" dt="2026-04-29T11:33:24.657" v="118" actId="1076"/>
          <ac:picMkLst>
            <pc:docMk/>
            <pc:sldMk cId="3040782385" sldId="294"/>
            <ac:picMk id="5" creationId="{00000000-0000-0000-0000-000000000000}"/>
          </ac:picMkLst>
        </pc:picChg>
        <pc:picChg chg="mod">
          <ac:chgData name="Gemma Snow" userId="S::g.snow@fourmarks.hants.sch.uk::592c8521-610c-4d0c-9aa1-8cc4fa53c550" providerId="AD" clId="Web-{5285D087-D914-31D6-946E-B972F2CE7177}" dt="2026-04-29T11:33:26.064" v="120" actId="1076"/>
          <ac:picMkLst>
            <pc:docMk/>
            <pc:sldMk cId="3040782385" sldId="294"/>
            <ac:picMk id="7" creationId="{00000000-0000-0000-0000-000000000000}"/>
          </ac:picMkLst>
        </pc:picChg>
        <pc:picChg chg="add">
          <ac:chgData name="Gemma Snow" userId="S::g.snow@fourmarks.hants.sch.uk::592c8521-610c-4d0c-9aa1-8cc4fa53c550" providerId="AD" clId="Web-{5285D087-D914-31D6-946E-B972F2CE7177}" dt="2026-04-29T11:42:43.457" v="273"/>
          <ac:picMkLst>
            <pc:docMk/>
            <pc:sldMk cId="3040782385" sldId="294"/>
            <ac:picMk id="8" creationId="{4B6DA0B4-3917-9E4A-0D2F-B646626CBFB3}"/>
          </ac:picMkLst>
        </pc:picChg>
        <pc:picChg chg="mod">
          <ac:chgData name="Gemma Snow" userId="S::g.snow@fourmarks.hants.sch.uk::592c8521-610c-4d0c-9aa1-8cc4fa53c550" providerId="AD" clId="Web-{5285D087-D914-31D6-946E-B972F2CE7177}" dt="2026-04-29T11:33:24.735" v="119" actId="1076"/>
          <ac:picMkLst>
            <pc:docMk/>
            <pc:sldMk cId="3040782385" sldId="294"/>
            <ac:picMk id="2052" creationId="{00000000-0000-0000-0000-000000000000}"/>
          </ac:picMkLst>
        </pc:picChg>
        <pc:picChg chg="mod">
          <ac:chgData name="Gemma Snow" userId="S::g.snow@fourmarks.hants.sch.uk::592c8521-610c-4d0c-9aa1-8cc4fa53c550" providerId="AD" clId="Web-{5285D087-D914-31D6-946E-B972F2CE7177}" dt="2026-04-29T11:33:27.501" v="121" actId="1076"/>
          <ac:picMkLst>
            <pc:docMk/>
            <pc:sldMk cId="3040782385" sldId="294"/>
            <ac:picMk id="2056" creationId="{00000000-0000-0000-0000-000000000000}"/>
          </ac:picMkLst>
        </pc:picChg>
      </pc:sldChg>
      <pc:sldChg chg="addSp modSp">
        <pc:chgData name="Gemma Snow" userId="S::g.snow@fourmarks.hants.sch.uk::592c8521-610c-4d0c-9aa1-8cc4fa53c550" providerId="AD" clId="Web-{5285D087-D914-31D6-946E-B972F2CE7177}" dt="2026-04-29T11:42:44.972" v="274"/>
        <pc:sldMkLst>
          <pc:docMk/>
          <pc:sldMk cId="479468110" sldId="295"/>
        </pc:sldMkLst>
        <pc:spChg chg="mod">
          <ac:chgData name="Gemma Snow" userId="S::g.snow@fourmarks.hants.sch.uk::592c8521-610c-4d0c-9aa1-8cc4fa53c550" providerId="AD" clId="Web-{5285D087-D914-31D6-946E-B972F2CE7177}" dt="2026-04-29T11:34:26.692" v="173" actId="20577"/>
          <ac:spMkLst>
            <pc:docMk/>
            <pc:sldMk cId="479468110" sldId="295"/>
            <ac:spMk id="2" creationId="{00000000-0000-0000-0000-000000000000}"/>
          </ac:spMkLst>
        </pc:spChg>
        <pc:spChg chg="mod">
          <ac:chgData name="Gemma Snow" userId="S::g.snow@fourmarks.hants.sch.uk::592c8521-610c-4d0c-9aa1-8cc4fa53c550" providerId="AD" clId="Web-{5285D087-D914-31D6-946E-B972F2CE7177}" dt="2026-04-29T11:33:46.565" v="123" actId="20577"/>
          <ac:spMkLst>
            <pc:docMk/>
            <pc:sldMk cId="479468110" sldId="295"/>
            <ac:spMk id="3" creationId="{00000000-0000-0000-0000-000000000000}"/>
          </ac:spMkLst>
        </pc:spChg>
        <pc:picChg chg="mod">
          <ac:chgData name="Gemma Snow" userId="S::g.snow@fourmarks.hants.sch.uk::592c8521-610c-4d0c-9aa1-8cc4fa53c550" providerId="AD" clId="Web-{5285D087-D914-31D6-946E-B972F2CE7177}" dt="2026-04-29T11:34:09.988" v="167"/>
          <ac:picMkLst>
            <pc:docMk/>
            <pc:sldMk cId="479468110" sldId="295"/>
            <ac:picMk id="4" creationId="{00000000-0000-0000-0000-000000000000}"/>
          </ac:picMkLst>
        </pc:picChg>
        <pc:picChg chg="add">
          <ac:chgData name="Gemma Snow" userId="S::g.snow@fourmarks.hants.sch.uk::592c8521-610c-4d0c-9aa1-8cc4fa53c550" providerId="AD" clId="Web-{5285D087-D914-31D6-946E-B972F2CE7177}" dt="2026-04-29T11:42:44.972" v="274"/>
          <ac:picMkLst>
            <pc:docMk/>
            <pc:sldMk cId="479468110" sldId="295"/>
            <ac:picMk id="6" creationId="{93A927F0-1A59-3162-273F-5717768978B7}"/>
          </ac:picMkLst>
        </pc:picChg>
        <pc:picChg chg="mod">
          <ac:chgData name="Gemma Snow" userId="S::g.snow@fourmarks.hants.sch.uk::592c8521-610c-4d0c-9aa1-8cc4fa53c550" providerId="AD" clId="Web-{5285D087-D914-31D6-946E-B972F2CE7177}" dt="2026-04-29T11:34:10.019" v="168"/>
          <ac:picMkLst>
            <pc:docMk/>
            <pc:sldMk cId="479468110" sldId="295"/>
            <ac:picMk id="3074" creationId="{00000000-0000-0000-0000-000000000000}"/>
          </ac:picMkLst>
        </pc:picChg>
        <pc:picChg chg="mod">
          <ac:chgData name="Gemma Snow" userId="S::g.snow@fourmarks.hants.sch.uk::592c8521-610c-4d0c-9aa1-8cc4fa53c550" providerId="AD" clId="Web-{5285D087-D914-31D6-946E-B972F2CE7177}" dt="2026-04-29T11:34:10.066" v="169"/>
          <ac:picMkLst>
            <pc:docMk/>
            <pc:sldMk cId="479468110" sldId="295"/>
            <ac:picMk id="3076" creationId="{00000000-0000-0000-0000-000000000000}"/>
          </ac:picMkLst>
        </pc:picChg>
        <pc:picChg chg="mod">
          <ac:chgData name="Gemma Snow" userId="S::g.snow@fourmarks.hants.sch.uk::592c8521-610c-4d0c-9aa1-8cc4fa53c550" providerId="AD" clId="Web-{5285D087-D914-31D6-946E-B972F2CE7177}" dt="2026-04-29T11:34:10.113" v="170"/>
          <ac:picMkLst>
            <pc:docMk/>
            <pc:sldMk cId="479468110" sldId="295"/>
            <ac:picMk id="3078" creationId="{00000000-0000-0000-0000-000000000000}"/>
          </ac:picMkLst>
        </pc:picChg>
        <pc:picChg chg="mod">
          <ac:chgData name="Gemma Snow" userId="S::g.snow@fourmarks.hants.sch.uk::592c8521-610c-4d0c-9aa1-8cc4fa53c550" providerId="AD" clId="Web-{5285D087-D914-31D6-946E-B972F2CE7177}" dt="2026-04-29T11:34:10.129" v="171"/>
          <ac:picMkLst>
            <pc:docMk/>
            <pc:sldMk cId="479468110" sldId="295"/>
            <ac:picMk id="3080" creationId="{00000000-0000-0000-0000-000000000000}"/>
          </ac:picMkLst>
        </pc:picChg>
        <pc:picChg chg="mod">
          <ac:chgData name="Gemma Snow" userId="S::g.snow@fourmarks.hants.sch.uk::592c8521-610c-4d0c-9aa1-8cc4fa53c550" providerId="AD" clId="Web-{5285D087-D914-31D6-946E-B972F2CE7177}" dt="2026-04-29T11:34:10.160" v="172"/>
          <ac:picMkLst>
            <pc:docMk/>
            <pc:sldMk cId="479468110" sldId="295"/>
            <ac:picMk id="3082" creationId="{00000000-0000-0000-0000-000000000000}"/>
          </ac:picMkLst>
        </pc:picChg>
      </pc:sldChg>
      <pc:sldChg chg="addSp modSp">
        <pc:chgData name="Gemma Snow" userId="S::g.snow@fourmarks.hants.sch.uk::592c8521-610c-4d0c-9aa1-8cc4fa53c550" providerId="AD" clId="Web-{5285D087-D914-31D6-946E-B972F2CE7177}" dt="2026-04-29T11:42:48.051" v="275"/>
        <pc:sldMkLst>
          <pc:docMk/>
          <pc:sldMk cId="489897106" sldId="296"/>
        </pc:sldMkLst>
        <pc:spChg chg="mod">
          <ac:chgData name="Gemma Snow" userId="S::g.snow@fourmarks.hants.sch.uk::592c8521-610c-4d0c-9aa1-8cc4fa53c550" providerId="AD" clId="Web-{5285D087-D914-31D6-946E-B972F2CE7177}" dt="2026-04-29T11:34:48.177" v="174" actId="20577"/>
          <ac:spMkLst>
            <pc:docMk/>
            <pc:sldMk cId="489897106" sldId="296"/>
            <ac:spMk id="2" creationId="{00000000-0000-0000-0000-000000000000}"/>
          </ac:spMkLst>
        </pc:spChg>
        <pc:spChg chg="mod">
          <ac:chgData name="Gemma Snow" userId="S::g.snow@fourmarks.hants.sch.uk::592c8521-610c-4d0c-9aa1-8cc4fa53c550" providerId="AD" clId="Web-{5285D087-D914-31D6-946E-B972F2CE7177}" dt="2026-04-29T11:40:59.345" v="244" actId="20577"/>
          <ac:spMkLst>
            <pc:docMk/>
            <pc:sldMk cId="489897106" sldId="296"/>
            <ac:spMk id="3" creationId="{00000000-0000-0000-0000-000000000000}"/>
          </ac:spMkLst>
        </pc:spChg>
        <pc:picChg chg="add">
          <ac:chgData name="Gemma Snow" userId="S::g.snow@fourmarks.hants.sch.uk::592c8521-610c-4d0c-9aa1-8cc4fa53c550" providerId="AD" clId="Web-{5285D087-D914-31D6-946E-B972F2CE7177}" dt="2026-04-29T11:42:48.051" v="275"/>
          <ac:picMkLst>
            <pc:docMk/>
            <pc:sldMk cId="489897106" sldId="296"/>
            <ac:picMk id="5" creationId="{92A1E81E-AFCC-3D11-FBCE-D1127062DAD9}"/>
          </ac:picMkLst>
        </pc:picChg>
        <pc:picChg chg="mod">
          <ac:chgData name="Gemma Snow" userId="S::g.snow@fourmarks.hants.sch.uk::592c8521-610c-4d0c-9aa1-8cc4fa53c550" providerId="AD" clId="Web-{5285D087-D914-31D6-946E-B972F2CE7177}" dt="2026-04-29T11:41:02.080" v="246"/>
          <ac:picMkLst>
            <pc:docMk/>
            <pc:sldMk cId="489897106" sldId="296"/>
            <ac:picMk id="4098" creationId="{00000000-0000-0000-0000-000000000000}"/>
          </ac:picMkLst>
        </pc:picChg>
      </pc:sldChg>
      <pc:sldChg chg="addSp modSp">
        <pc:chgData name="Gemma Snow" userId="S::g.snow@fourmarks.hants.sch.uk::592c8521-610c-4d0c-9aa1-8cc4fa53c550" providerId="AD" clId="Web-{5285D087-D914-31D6-946E-B972F2CE7177}" dt="2026-04-29T11:42:58.301" v="279" actId="1076"/>
        <pc:sldMkLst>
          <pc:docMk/>
          <pc:sldMk cId="202577929" sldId="297"/>
        </pc:sldMkLst>
        <pc:graphicFrameChg chg="mod modGraphic">
          <ac:chgData name="Gemma Snow" userId="S::g.snow@fourmarks.hants.sch.uk::592c8521-610c-4d0c-9aa1-8cc4fa53c550" providerId="AD" clId="Web-{5285D087-D914-31D6-946E-B972F2CE7177}" dt="2026-04-29T11:41:37.830" v="267"/>
          <ac:graphicFrameMkLst>
            <pc:docMk/>
            <pc:sldMk cId="202577929" sldId="297"/>
            <ac:graphicFrameMk id="4" creationId="{00000000-0000-0000-0000-000000000000}"/>
          </ac:graphicFrameMkLst>
        </pc:graphicFrameChg>
        <pc:picChg chg="mod">
          <ac:chgData name="Gemma Snow" userId="S::g.snow@fourmarks.hants.sch.uk::592c8521-610c-4d0c-9aa1-8cc4fa53c550" providerId="AD" clId="Web-{5285D087-D914-31D6-946E-B972F2CE7177}" dt="2026-04-29T11:42:56.426" v="278" actId="1076"/>
          <ac:picMkLst>
            <pc:docMk/>
            <pc:sldMk cId="202577929" sldId="297"/>
            <ac:picMk id="3" creationId="{00000000-0000-0000-0000-000000000000}"/>
          </ac:picMkLst>
        </pc:picChg>
        <pc:picChg chg="add">
          <ac:chgData name="Gemma Snow" userId="S::g.snow@fourmarks.hants.sch.uk::592c8521-610c-4d0c-9aa1-8cc4fa53c550" providerId="AD" clId="Web-{5285D087-D914-31D6-946E-B972F2CE7177}" dt="2026-04-29T11:42:51.129" v="276"/>
          <ac:picMkLst>
            <pc:docMk/>
            <pc:sldMk cId="202577929" sldId="297"/>
            <ac:picMk id="6" creationId="{902C6020-3F0A-0D7C-8B0F-57F145AA2F05}"/>
          </ac:picMkLst>
        </pc:picChg>
        <pc:picChg chg="mod">
          <ac:chgData name="Gemma Snow" userId="S::g.snow@fourmarks.hants.sch.uk::592c8521-610c-4d0c-9aa1-8cc4fa53c550" providerId="AD" clId="Web-{5285D087-D914-31D6-946E-B972F2CE7177}" dt="2026-04-29T11:42:58.301" v="279" actId="1076"/>
          <ac:picMkLst>
            <pc:docMk/>
            <pc:sldMk cId="202577929" sldId="297"/>
            <ac:picMk id="7" creationId="{00000000-0000-0000-0000-000000000000}"/>
          </ac:picMkLst>
        </pc:picChg>
        <pc:picChg chg="mod">
          <ac:chgData name="Gemma Snow" userId="S::g.snow@fourmarks.hants.sch.uk::592c8521-610c-4d0c-9aa1-8cc4fa53c550" providerId="AD" clId="Web-{5285D087-D914-31D6-946E-B972F2CE7177}" dt="2026-04-29T11:42:55.223" v="277" actId="1076"/>
          <ac:picMkLst>
            <pc:docMk/>
            <pc:sldMk cId="202577929" sldId="297"/>
            <ac:picMk id="1026" creationId="{00000000-0000-0000-0000-000000000000}"/>
          </ac:picMkLst>
        </pc:picChg>
      </pc:sldChg>
      <pc:sldChg chg="modSp">
        <pc:chgData name="Gemma Snow" userId="S::g.snow@fourmarks.hants.sch.uk::592c8521-610c-4d0c-9aa1-8cc4fa53c550" providerId="AD" clId="Web-{5285D087-D914-31D6-946E-B972F2CE7177}" dt="2026-04-29T11:44:07.515" v="294" actId="1076"/>
        <pc:sldMkLst>
          <pc:docMk/>
          <pc:sldMk cId="2513008363" sldId="298"/>
        </pc:sldMkLst>
        <pc:spChg chg="mod">
          <ac:chgData name="Gemma Snow" userId="S::g.snow@fourmarks.hants.sch.uk::592c8521-610c-4d0c-9aa1-8cc4fa53c550" providerId="AD" clId="Web-{5285D087-D914-31D6-946E-B972F2CE7177}" dt="2026-04-29T11:42:35.285" v="272" actId="1076"/>
          <ac:spMkLst>
            <pc:docMk/>
            <pc:sldMk cId="2513008363" sldId="298"/>
            <ac:spMk id="2" creationId="{00000000-0000-0000-0000-000000000000}"/>
          </ac:spMkLst>
        </pc:spChg>
        <pc:spChg chg="mod">
          <ac:chgData name="Gemma Snow" userId="S::g.snow@fourmarks.hants.sch.uk::592c8521-610c-4d0c-9aa1-8cc4fa53c550" providerId="AD" clId="Web-{5285D087-D914-31D6-946E-B972F2CE7177}" dt="2026-04-29T11:43:59.622" v="291" actId="20577"/>
          <ac:spMkLst>
            <pc:docMk/>
            <pc:sldMk cId="2513008363" sldId="298"/>
            <ac:spMk id="3" creationId="{00000000-0000-0000-0000-000000000000}"/>
          </ac:spMkLst>
        </pc:spChg>
        <pc:picChg chg="mod">
          <ac:chgData name="Gemma Snow" userId="S::g.snow@fourmarks.hants.sch.uk::592c8521-610c-4d0c-9aa1-8cc4fa53c550" providerId="AD" clId="Web-{5285D087-D914-31D6-946E-B972F2CE7177}" dt="2026-04-29T11:44:07.515" v="294" actId="1076"/>
          <ac:picMkLst>
            <pc:docMk/>
            <pc:sldMk cId="2513008363" sldId="298"/>
            <ac:picMk id="5122" creationId="{00000000-0000-0000-0000-000000000000}"/>
          </ac:picMkLst>
        </pc:picChg>
      </pc:sldChg>
    </pc:docChg>
  </pc:docChgLst>
  <pc:docChgLst>
    <pc:chgData name="Gemma Snow" userId="592c8521-610c-4d0c-9aa1-8cc4fa53c550" providerId="ADAL" clId="{B0C6751C-DD84-430D-BEB4-D6EEFC62E65C}"/>
    <pc:docChg chg="undo custSel modSld">
      <pc:chgData name="Gemma Snow" userId="592c8521-610c-4d0c-9aa1-8cc4fa53c550" providerId="ADAL" clId="{B0C6751C-DD84-430D-BEB4-D6EEFC62E65C}" dt="2026-04-29T12:02:09.378" v="278" actId="6549"/>
      <pc:docMkLst>
        <pc:docMk/>
      </pc:docMkLst>
      <pc:sldChg chg="modSp mod">
        <pc:chgData name="Gemma Snow" userId="592c8521-610c-4d0c-9aa1-8cc4fa53c550" providerId="ADAL" clId="{B0C6751C-DD84-430D-BEB4-D6EEFC62E65C}" dt="2026-04-29T11:48:28.877" v="5" actId="207"/>
        <pc:sldMkLst>
          <pc:docMk/>
          <pc:sldMk cId="489897106" sldId="296"/>
        </pc:sldMkLst>
        <pc:spChg chg="mod">
          <ac:chgData name="Gemma Snow" userId="592c8521-610c-4d0c-9aa1-8cc4fa53c550" providerId="ADAL" clId="{B0C6751C-DD84-430D-BEB4-D6EEFC62E65C}" dt="2026-04-29T11:48:28.877" v="5" actId="207"/>
          <ac:spMkLst>
            <pc:docMk/>
            <pc:sldMk cId="489897106" sldId="296"/>
            <ac:spMk id="3" creationId="{00000000-0000-0000-0000-000000000000}"/>
          </ac:spMkLst>
        </pc:spChg>
      </pc:sldChg>
      <pc:sldChg chg="modSp mod">
        <pc:chgData name="Gemma Snow" userId="592c8521-610c-4d0c-9aa1-8cc4fa53c550" providerId="ADAL" clId="{B0C6751C-DD84-430D-BEB4-D6EEFC62E65C}" dt="2026-04-29T11:48:15.810" v="3" actId="14861"/>
        <pc:sldMkLst>
          <pc:docMk/>
          <pc:sldMk cId="2513008363" sldId="298"/>
        </pc:sldMkLst>
        <pc:spChg chg="mod">
          <ac:chgData name="Gemma Snow" userId="592c8521-610c-4d0c-9aa1-8cc4fa53c550" providerId="ADAL" clId="{B0C6751C-DD84-430D-BEB4-D6EEFC62E65C}" dt="2026-04-29T11:48:15.810" v="3" actId="14861"/>
          <ac:spMkLst>
            <pc:docMk/>
            <pc:sldMk cId="2513008363" sldId="298"/>
            <ac:spMk id="3" creationId="{00000000-0000-0000-0000-000000000000}"/>
          </ac:spMkLst>
        </pc:spChg>
      </pc:sldChg>
      <pc:sldChg chg="addSp delSp modSp mod">
        <pc:chgData name="Gemma Snow" userId="592c8521-610c-4d0c-9aa1-8cc4fa53c550" providerId="ADAL" clId="{B0C6751C-DD84-430D-BEB4-D6EEFC62E65C}" dt="2026-04-29T11:50:13.827" v="17" actId="1076"/>
        <pc:sldMkLst>
          <pc:docMk/>
          <pc:sldMk cId="1196251948" sldId="306"/>
        </pc:sldMkLst>
        <pc:spChg chg="mod">
          <ac:chgData name="Gemma Snow" userId="592c8521-610c-4d0c-9aa1-8cc4fa53c550" providerId="ADAL" clId="{B0C6751C-DD84-430D-BEB4-D6EEFC62E65C}" dt="2026-04-29T11:49:18.760" v="13" actId="1076"/>
          <ac:spMkLst>
            <pc:docMk/>
            <pc:sldMk cId="1196251948" sldId="306"/>
            <ac:spMk id="2" creationId="{00000000-0000-0000-0000-000000000000}"/>
          </ac:spMkLst>
        </pc:spChg>
        <pc:spChg chg="del mod">
          <ac:chgData name="Gemma Snow" userId="592c8521-610c-4d0c-9aa1-8cc4fa53c550" providerId="ADAL" clId="{B0C6751C-DD84-430D-BEB4-D6EEFC62E65C}" dt="2026-04-29T11:49:07.481" v="10" actId="478"/>
          <ac:spMkLst>
            <pc:docMk/>
            <pc:sldMk cId="1196251948" sldId="306"/>
            <ac:spMk id="3" creationId="{00000000-0000-0000-0000-000000000000}"/>
          </ac:spMkLst>
        </pc:spChg>
        <pc:spChg chg="add del mod">
          <ac:chgData name="Gemma Snow" userId="592c8521-610c-4d0c-9aa1-8cc4fa53c550" providerId="ADAL" clId="{B0C6751C-DD84-430D-BEB4-D6EEFC62E65C}" dt="2026-04-29T11:49:15.747" v="12" actId="478"/>
          <ac:spMkLst>
            <pc:docMk/>
            <pc:sldMk cId="1196251948" sldId="306"/>
            <ac:spMk id="6" creationId="{B6744F60-9960-A92A-3FCF-8DB42C13D954}"/>
          </ac:spMkLst>
        </pc:spChg>
        <pc:picChg chg="mod">
          <ac:chgData name="Gemma Snow" userId="592c8521-610c-4d0c-9aa1-8cc4fa53c550" providerId="ADAL" clId="{B0C6751C-DD84-430D-BEB4-D6EEFC62E65C}" dt="2026-04-29T11:49:19.930" v="14" actId="1076"/>
          <ac:picMkLst>
            <pc:docMk/>
            <pc:sldMk cId="1196251948" sldId="306"/>
            <ac:picMk id="5" creationId="{00000000-0000-0000-0000-000000000000}"/>
          </ac:picMkLst>
        </pc:picChg>
        <pc:picChg chg="mod">
          <ac:chgData name="Gemma Snow" userId="592c8521-610c-4d0c-9aa1-8cc4fa53c550" providerId="ADAL" clId="{B0C6751C-DD84-430D-BEB4-D6EEFC62E65C}" dt="2026-04-29T11:50:13.827" v="17" actId="1076"/>
          <ac:picMkLst>
            <pc:docMk/>
            <pc:sldMk cId="1196251948" sldId="306"/>
            <ac:picMk id="7" creationId="{00000000-0000-0000-0000-000000000000}"/>
          </ac:picMkLst>
        </pc:picChg>
      </pc:sldChg>
      <pc:sldChg chg="delSp modSp mod">
        <pc:chgData name="Gemma Snow" userId="592c8521-610c-4d0c-9aa1-8cc4fa53c550" providerId="ADAL" clId="{B0C6751C-DD84-430D-BEB4-D6EEFC62E65C}" dt="2026-04-29T11:50:59.717" v="32" actId="20577"/>
        <pc:sldMkLst>
          <pc:docMk/>
          <pc:sldMk cId="3637739340" sldId="307"/>
        </pc:sldMkLst>
        <pc:spChg chg="mod">
          <ac:chgData name="Gemma Snow" userId="592c8521-610c-4d0c-9aa1-8cc4fa53c550" providerId="ADAL" clId="{B0C6751C-DD84-430D-BEB4-D6EEFC62E65C}" dt="2026-04-29T11:50:59.717" v="32" actId="20577"/>
          <ac:spMkLst>
            <pc:docMk/>
            <pc:sldMk cId="3637739340" sldId="307"/>
            <ac:spMk id="3" creationId="{00000000-0000-0000-0000-000000000000}"/>
          </ac:spMkLst>
        </pc:spChg>
        <pc:picChg chg="mod">
          <ac:chgData name="Gemma Snow" userId="592c8521-610c-4d0c-9aa1-8cc4fa53c550" providerId="ADAL" clId="{B0C6751C-DD84-430D-BEB4-D6EEFC62E65C}" dt="2026-04-29T11:50:51.243" v="22" actId="1076"/>
          <ac:picMkLst>
            <pc:docMk/>
            <pc:sldMk cId="3637739340" sldId="307"/>
            <ac:picMk id="4" creationId="{00000000-0000-0000-0000-000000000000}"/>
          </ac:picMkLst>
        </pc:picChg>
        <pc:picChg chg="mod">
          <ac:chgData name="Gemma Snow" userId="592c8521-610c-4d0c-9aa1-8cc4fa53c550" providerId="ADAL" clId="{B0C6751C-DD84-430D-BEB4-D6EEFC62E65C}" dt="2026-04-29T11:50:43.553" v="20" actId="1076"/>
          <ac:picMkLst>
            <pc:docMk/>
            <pc:sldMk cId="3637739340" sldId="307"/>
            <ac:picMk id="6" creationId="{00000000-0000-0000-0000-000000000000}"/>
          </ac:picMkLst>
        </pc:picChg>
        <pc:picChg chg="del mod">
          <ac:chgData name="Gemma Snow" userId="592c8521-610c-4d0c-9aa1-8cc4fa53c550" providerId="ADAL" clId="{B0C6751C-DD84-430D-BEB4-D6EEFC62E65C}" dt="2026-04-29T11:50:53.817" v="23" actId="478"/>
          <ac:picMkLst>
            <pc:docMk/>
            <pc:sldMk cId="3637739340" sldId="307"/>
            <ac:picMk id="2054" creationId="{00000000-0000-0000-0000-000000000000}"/>
          </ac:picMkLst>
        </pc:picChg>
      </pc:sldChg>
      <pc:sldChg chg="delSp modSp mod">
        <pc:chgData name="Gemma Snow" userId="592c8521-610c-4d0c-9aa1-8cc4fa53c550" providerId="ADAL" clId="{B0C6751C-DD84-430D-BEB4-D6EEFC62E65C}" dt="2026-04-29T11:53:09.258" v="146" actId="1076"/>
        <pc:sldMkLst>
          <pc:docMk/>
          <pc:sldMk cId="2407407877" sldId="315"/>
        </pc:sldMkLst>
        <pc:spChg chg="mod">
          <ac:chgData name="Gemma Snow" userId="592c8521-610c-4d0c-9aa1-8cc4fa53c550" providerId="ADAL" clId="{B0C6751C-DD84-430D-BEB4-D6EEFC62E65C}" dt="2026-04-29T11:53:02.436" v="142" actId="1076"/>
          <ac:spMkLst>
            <pc:docMk/>
            <pc:sldMk cId="2407407877" sldId="315"/>
            <ac:spMk id="3" creationId="{00000000-0000-0000-0000-000000000000}"/>
          </ac:spMkLst>
        </pc:spChg>
        <pc:picChg chg="mod">
          <ac:chgData name="Gemma Snow" userId="592c8521-610c-4d0c-9aa1-8cc4fa53c550" providerId="ADAL" clId="{B0C6751C-DD84-430D-BEB4-D6EEFC62E65C}" dt="2026-04-29T11:53:09.258" v="146" actId="1076"/>
          <ac:picMkLst>
            <pc:docMk/>
            <pc:sldMk cId="2407407877" sldId="315"/>
            <ac:picMk id="4" creationId="{00000000-0000-0000-0000-000000000000}"/>
          </ac:picMkLst>
        </pc:picChg>
        <pc:picChg chg="mod">
          <ac:chgData name="Gemma Snow" userId="592c8521-610c-4d0c-9aa1-8cc4fa53c550" providerId="ADAL" clId="{B0C6751C-DD84-430D-BEB4-D6EEFC62E65C}" dt="2026-04-29T11:52:54.049" v="140" actId="1076"/>
          <ac:picMkLst>
            <pc:docMk/>
            <pc:sldMk cId="2407407877" sldId="315"/>
            <ac:picMk id="6" creationId="{00000000-0000-0000-0000-000000000000}"/>
          </ac:picMkLst>
        </pc:picChg>
        <pc:picChg chg="mod">
          <ac:chgData name="Gemma Snow" userId="592c8521-610c-4d0c-9aa1-8cc4fa53c550" providerId="ADAL" clId="{B0C6751C-DD84-430D-BEB4-D6EEFC62E65C}" dt="2026-04-29T11:53:07.831" v="145" actId="1076"/>
          <ac:picMkLst>
            <pc:docMk/>
            <pc:sldMk cId="2407407877" sldId="315"/>
            <ac:picMk id="9" creationId="{00000000-0000-0000-0000-000000000000}"/>
          </ac:picMkLst>
        </pc:picChg>
        <pc:picChg chg="mod">
          <ac:chgData name="Gemma Snow" userId="592c8521-610c-4d0c-9aa1-8cc4fa53c550" providerId="ADAL" clId="{B0C6751C-DD84-430D-BEB4-D6EEFC62E65C}" dt="2026-04-29T11:53:06.934" v="144" actId="1076"/>
          <ac:picMkLst>
            <pc:docMk/>
            <pc:sldMk cId="2407407877" sldId="315"/>
            <ac:picMk id="10242" creationId="{00000000-0000-0000-0000-000000000000}"/>
          </ac:picMkLst>
        </pc:picChg>
        <pc:inkChg chg="del">
          <ac:chgData name="Gemma Snow" userId="592c8521-610c-4d0c-9aa1-8cc4fa53c550" providerId="ADAL" clId="{B0C6751C-DD84-430D-BEB4-D6EEFC62E65C}" dt="2026-04-29T11:52:59.199" v="141" actId="478"/>
          <ac:inkMkLst>
            <pc:docMk/>
            <pc:sldMk cId="2407407877" sldId="315"/>
            <ac:inkMk id="5" creationId="{00000000-0000-0000-0000-000000000000}"/>
          </ac:inkMkLst>
        </pc:inkChg>
      </pc:sldChg>
      <pc:sldChg chg="delSp modSp mod">
        <pc:chgData name="Gemma Snow" userId="592c8521-610c-4d0c-9aa1-8cc4fa53c550" providerId="ADAL" clId="{B0C6751C-DD84-430D-BEB4-D6EEFC62E65C}" dt="2026-04-29T11:54:53.383" v="172" actId="20577"/>
        <pc:sldMkLst>
          <pc:docMk/>
          <pc:sldMk cId="151618349" sldId="316"/>
        </pc:sldMkLst>
        <pc:spChg chg="mod">
          <ac:chgData name="Gemma Snow" userId="592c8521-610c-4d0c-9aa1-8cc4fa53c550" providerId="ADAL" clId="{B0C6751C-DD84-430D-BEB4-D6EEFC62E65C}" dt="2026-04-29T11:53:59.741" v="157" actId="2711"/>
          <ac:spMkLst>
            <pc:docMk/>
            <pc:sldMk cId="151618349" sldId="316"/>
            <ac:spMk id="2" creationId="{00000000-0000-0000-0000-000000000000}"/>
          </ac:spMkLst>
        </pc:spChg>
        <pc:spChg chg="mod">
          <ac:chgData name="Gemma Snow" userId="592c8521-610c-4d0c-9aa1-8cc4fa53c550" providerId="ADAL" clId="{B0C6751C-DD84-430D-BEB4-D6EEFC62E65C}" dt="2026-04-29T11:54:53.383" v="172" actId="20577"/>
          <ac:spMkLst>
            <pc:docMk/>
            <pc:sldMk cId="151618349" sldId="316"/>
            <ac:spMk id="3" creationId="{00000000-0000-0000-0000-000000000000}"/>
          </ac:spMkLst>
        </pc:spChg>
        <pc:picChg chg="mod">
          <ac:chgData name="Gemma Snow" userId="592c8521-610c-4d0c-9aa1-8cc4fa53c550" providerId="ADAL" clId="{B0C6751C-DD84-430D-BEB4-D6EEFC62E65C}" dt="2026-04-29T11:54:42.094" v="170" actId="1076"/>
          <ac:picMkLst>
            <pc:docMk/>
            <pc:sldMk cId="151618349" sldId="316"/>
            <ac:picMk id="4" creationId="{00000000-0000-0000-0000-000000000000}"/>
          </ac:picMkLst>
        </pc:picChg>
        <pc:picChg chg="mod">
          <ac:chgData name="Gemma Snow" userId="592c8521-610c-4d0c-9aa1-8cc4fa53c550" providerId="ADAL" clId="{B0C6751C-DD84-430D-BEB4-D6EEFC62E65C}" dt="2026-04-29T11:53:56.035" v="156" actId="1076"/>
          <ac:picMkLst>
            <pc:docMk/>
            <pc:sldMk cId="151618349" sldId="316"/>
            <ac:picMk id="6" creationId="{00000000-0000-0000-0000-000000000000}"/>
          </ac:picMkLst>
        </pc:picChg>
        <pc:picChg chg="mod">
          <ac:chgData name="Gemma Snow" userId="592c8521-610c-4d0c-9aa1-8cc4fa53c550" providerId="ADAL" clId="{B0C6751C-DD84-430D-BEB4-D6EEFC62E65C}" dt="2026-04-29T11:54:36.105" v="167" actId="1440"/>
          <ac:picMkLst>
            <pc:docMk/>
            <pc:sldMk cId="151618349" sldId="316"/>
            <ac:picMk id="11266" creationId="{00000000-0000-0000-0000-000000000000}"/>
          </ac:picMkLst>
        </pc:picChg>
        <pc:inkChg chg="del">
          <ac:chgData name="Gemma Snow" userId="592c8521-610c-4d0c-9aa1-8cc4fa53c550" providerId="ADAL" clId="{B0C6751C-DD84-430D-BEB4-D6EEFC62E65C}" dt="2026-04-29T11:53:54.233" v="155" actId="478"/>
          <ac:inkMkLst>
            <pc:docMk/>
            <pc:sldMk cId="151618349" sldId="316"/>
            <ac:inkMk id="5" creationId="{00000000-0000-0000-0000-000000000000}"/>
          </ac:inkMkLst>
        </pc:inkChg>
      </pc:sldChg>
      <pc:sldChg chg="delSp modSp mod">
        <pc:chgData name="Gemma Snow" userId="592c8521-610c-4d0c-9aa1-8cc4fa53c550" providerId="ADAL" clId="{B0C6751C-DD84-430D-BEB4-D6EEFC62E65C}" dt="2026-04-29T11:57:05.985" v="206" actId="2711"/>
        <pc:sldMkLst>
          <pc:docMk/>
          <pc:sldMk cId="2254057288" sldId="317"/>
        </pc:sldMkLst>
        <pc:spChg chg="mod">
          <ac:chgData name="Gemma Snow" userId="592c8521-610c-4d0c-9aa1-8cc4fa53c550" providerId="ADAL" clId="{B0C6751C-DD84-430D-BEB4-D6EEFC62E65C}" dt="2026-04-29T11:52:18.770" v="128" actId="1076"/>
          <ac:spMkLst>
            <pc:docMk/>
            <pc:sldMk cId="2254057288" sldId="317"/>
            <ac:spMk id="2" creationId="{00000000-0000-0000-0000-000000000000}"/>
          </ac:spMkLst>
        </pc:spChg>
        <pc:spChg chg="mod">
          <ac:chgData name="Gemma Snow" userId="592c8521-610c-4d0c-9aa1-8cc4fa53c550" providerId="ADAL" clId="{B0C6751C-DD84-430D-BEB4-D6EEFC62E65C}" dt="2026-04-29T11:57:05.985" v="206" actId="2711"/>
          <ac:spMkLst>
            <pc:docMk/>
            <pc:sldMk cId="2254057288" sldId="317"/>
            <ac:spMk id="3" creationId="{00000000-0000-0000-0000-000000000000}"/>
          </ac:spMkLst>
        </pc:spChg>
        <pc:picChg chg="mod">
          <ac:chgData name="Gemma Snow" userId="592c8521-610c-4d0c-9aa1-8cc4fa53c550" providerId="ADAL" clId="{B0C6751C-DD84-430D-BEB4-D6EEFC62E65C}" dt="2026-04-29T11:53:24.263" v="149" actId="1076"/>
          <ac:picMkLst>
            <pc:docMk/>
            <pc:sldMk cId="2254057288" sldId="317"/>
            <ac:picMk id="4" creationId="{00000000-0000-0000-0000-000000000000}"/>
          </ac:picMkLst>
        </pc:picChg>
        <pc:picChg chg="mod">
          <ac:chgData name="Gemma Snow" userId="592c8521-610c-4d0c-9aa1-8cc4fa53c550" providerId="ADAL" clId="{B0C6751C-DD84-430D-BEB4-D6EEFC62E65C}" dt="2026-04-29T11:52:20.355" v="129" actId="1076"/>
          <ac:picMkLst>
            <pc:docMk/>
            <pc:sldMk cId="2254057288" sldId="317"/>
            <ac:picMk id="6" creationId="{00000000-0000-0000-0000-000000000000}"/>
          </ac:picMkLst>
        </pc:picChg>
        <pc:picChg chg="mod">
          <ac:chgData name="Gemma Snow" userId="592c8521-610c-4d0c-9aa1-8cc4fa53c550" providerId="ADAL" clId="{B0C6751C-DD84-430D-BEB4-D6EEFC62E65C}" dt="2026-04-29T11:53:25.353" v="150" actId="1076"/>
          <ac:picMkLst>
            <pc:docMk/>
            <pc:sldMk cId="2254057288" sldId="317"/>
            <ac:picMk id="10" creationId="{00000000-0000-0000-0000-000000000000}"/>
          </ac:picMkLst>
        </pc:picChg>
        <pc:picChg chg="mod">
          <ac:chgData name="Gemma Snow" userId="592c8521-610c-4d0c-9aa1-8cc4fa53c550" providerId="ADAL" clId="{B0C6751C-DD84-430D-BEB4-D6EEFC62E65C}" dt="2026-04-29T11:53:26.407" v="151" actId="1076"/>
          <ac:picMkLst>
            <pc:docMk/>
            <pc:sldMk cId="2254057288" sldId="317"/>
            <ac:picMk id="11" creationId="{00000000-0000-0000-0000-000000000000}"/>
          </ac:picMkLst>
        </pc:picChg>
        <pc:inkChg chg="del">
          <ac:chgData name="Gemma Snow" userId="592c8521-610c-4d0c-9aa1-8cc4fa53c550" providerId="ADAL" clId="{B0C6751C-DD84-430D-BEB4-D6EEFC62E65C}" dt="2026-04-29T11:52:22.452" v="130" actId="478"/>
          <ac:inkMkLst>
            <pc:docMk/>
            <pc:sldMk cId="2254057288" sldId="317"/>
            <ac:inkMk id="5" creationId="{00000000-0000-0000-0000-000000000000}"/>
          </ac:inkMkLst>
        </pc:inkChg>
      </pc:sldChg>
      <pc:sldChg chg="delSp modSp mod">
        <pc:chgData name="Gemma Snow" userId="592c8521-610c-4d0c-9aa1-8cc4fa53c550" providerId="ADAL" clId="{B0C6751C-DD84-430D-BEB4-D6EEFC62E65C}" dt="2026-04-29T11:56:12.662" v="202" actId="14100"/>
        <pc:sldMkLst>
          <pc:docMk/>
          <pc:sldMk cId="461859174" sldId="318"/>
        </pc:sldMkLst>
        <pc:spChg chg="mod">
          <ac:chgData name="Gemma Snow" userId="592c8521-610c-4d0c-9aa1-8cc4fa53c550" providerId="ADAL" clId="{B0C6751C-DD84-430D-BEB4-D6EEFC62E65C}" dt="2026-04-29T11:55:50.840" v="189" actId="2711"/>
          <ac:spMkLst>
            <pc:docMk/>
            <pc:sldMk cId="461859174" sldId="318"/>
            <ac:spMk id="2" creationId="{00000000-0000-0000-0000-000000000000}"/>
          </ac:spMkLst>
        </pc:spChg>
        <pc:spChg chg="mod">
          <ac:chgData name="Gemma Snow" userId="592c8521-610c-4d0c-9aa1-8cc4fa53c550" providerId="ADAL" clId="{B0C6751C-DD84-430D-BEB4-D6EEFC62E65C}" dt="2026-04-29T11:56:12.662" v="202" actId="14100"/>
          <ac:spMkLst>
            <pc:docMk/>
            <pc:sldMk cId="461859174" sldId="318"/>
            <ac:spMk id="3" creationId="{00000000-0000-0000-0000-000000000000}"/>
          </ac:spMkLst>
        </pc:spChg>
        <pc:picChg chg="mod">
          <ac:chgData name="Gemma Snow" userId="592c8521-610c-4d0c-9aa1-8cc4fa53c550" providerId="ADAL" clId="{B0C6751C-DD84-430D-BEB4-D6EEFC62E65C}" dt="2026-04-29T11:56:07.922" v="200" actId="1076"/>
          <ac:picMkLst>
            <pc:docMk/>
            <pc:sldMk cId="461859174" sldId="318"/>
            <ac:picMk id="6" creationId="{00000000-0000-0000-0000-000000000000}"/>
          </ac:picMkLst>
        </pc:picChg>
        <pc:picChg chg="mod">
          <ac:chgData name="Gemma Snow" userId="592c8521-610c-4d0c-9aa1-8cc4fa53c550" providerId="ADAL" clId="{B0C6751C-DD84-430D-BEB4-D6EEFC62E65C}" dt="2026-04-29T11:56:10.053" v="201" actId="1076"/>
          <ac:picMkLst>
            <pc:docMk/>
            <pc:sldMk cId="461859174" sldId="318"/>
            <ac:picMk id="9" creationId="{00000000-0000-0000-0000-000000000000}"/>
          </ac:picMkLst>
        </pc:picChg>
        <pc:picChg chg="mod">
          <ac:chgData name="Gemma Snow" userId="592c8521-610c-4d0c-9aa1-8cc4fa53c550" providerId="ADAL" clId="{B0C6751C-DD84-430D-BEB4-D6EEFC62E65C}" dt="2026-04-29T11:56:04.952" v="198" actId="1076"/>
          <ac:picMkLst>
            <pc:docMk/>
            <pc:sldMk cId="461859174" sldId="318"/>
            <ac:picMk id="2052" creationId="{00000000-0000-0000-0000-000000000000}"/>
          </ac:picMkLst>
        </pc:picChg>
        <pc:picChg chg="mod">
          <ac:chgData name="Gemma Snow" userId="592c8521-610c-4d0c-9aa1-8cc4fa53c550" providerId="ADAL" clId="{B0C6751C-DD84-430D-BEB4-D6EEFC62E65C}" dt="2026-04-29T11:56:05.911" v="199" actId="1076"/>
          <ac:picMkLst>
            <pc:docMk/>
            <pc:sldMk cId="461859174" sldId="318"/>
            <ac:picMk id="2054" creationId="{00000000-0000-0000-0000-000000000000}"/>
          </ac:picMkLst>
        </pc:picChg>
        <pc:inkChg chg="del">
          <ac:chgData name="Gemma Snow" userId="592c8521-610c-4d0c-9aa1-8cc4fa53c550" providerId="ADAL" clId="{B0C6751C-DD84-430D-BEB4-D6EEFC62E65C}" dt="2026-04-29T11:55:53.820" v="190" actId="478"/>
          <ac:inkMkLst>
            <pc:docMk/>
            <pc:sldMk cId="461859174" sldId="318"/>
            <ac:inkMk id="5" creationId="{00000000-0000-0000-0000-000000000000}"/>
          </ac:inkMkLst>
        </pc:inkChg>
      </pc:sldChg>
      <pc:sldChg chg="delSp modSp mod">
        <pc:chgData name="Gemma Snow" userId="592c8521-610c-4d0c-9aa1-8cc4fa53c550" providerId="ADAL" clId="{B0C6751C-DD84-430D-BEB4-D6EEFC62E65C}" dt="2026-04-29T11:58:48.152" v="229" actId="1076"/>
        <pc:sldMkLst>
          <pc:docMk/>
          <pc:sldMk cId="2287185449" sldId="319"/>
        </pc:sldMkLst>
        <pc:spChg chg="mod">
          <ac:chgData name="Gemma Snow" userId="592c8521-610c-4d0c-9aa1-8cc4fa53c550" providerId="ADAL" clId="{B0C6751C-DD84-430D-BEB4-D6EEFC62E65C}" dt="2026-04-29T11:58:38.013" v="226" actId="20577"/>
          <ac:spMkLst>
            <pc:docMk/>
            <pc:sldMk cId="2287185449" sldId="319"/>
            <ac:spMk id="3" creationId="{00000000-0000-0000-0000-000000000000}"/>
          </ac:spMkLst>
        </pc:spChg>
        <pc:picChg chg="mod">
          <ac:chgData name="Gemma Snow" userId="592c8521-610c-4d0c-9aa1-8cc4fa53c550" providerId="ADAL" clId="{B0C6751C-DD84-430D-BEB4-D6EEFC62E65C}" dt="2026-04-29T11:57:19.375" v="207" actId="1076"/>
          <ac:picMkLst>
            <pc:docMk/>
            <pc:sldMk cId="2287185449" sldId="319"/>
            <ac:picMk id="6" creationId="{00000000-0000-0000-0000-000000000000}"/>
          </ac:picMkLst>
        </pc:picChg>
        <pc:picChg chg="mod">
          <ac:chgData name="Gemma Snow" userId="592c8521-610c-4d0c-9aa1-8cc4fa53c550" providerId="ADAL" clId="{B0C6751C-DD84-430D-BEB4-D6EEFC62E65C}" dt="2026-04-29T11:58:32.012" v="222" actId="1076"/>
          <ac:picMkLst>
            <pc:docMk/>
            <pc:sldMk cId="2287185449" sldId="319"/>
            <ac:picMk id="1026" creationId="{00000000-0000-0000-0000-000000000000}"/>
          </ac:picMkLst>
        </pc:picChg>
        <pc:picChg chg="mod">
          <ac:chgData name="Gemma Snow" userId="592c8521-610c-4d0c-9aa1-8cc4fa53c550" providerId="ADAL" clId="{B0C6751C-DD84-430D-BEB4-D6EEFC62E65C}" dt="2026-04-29T11:58:45.970" v="227" actId="1076"/>
          <ac:picMkLst>
            <pc:docMk/>
            <pc:sldMk cId="2287185449" sldId="319"/>
            <ac:picMk id="1028" creationId="{00000000-0000-0000-0000-000000000000}"/>
          </ac:picMkLst>
        </pc:picChg>
        <pc:picChg chg="mod">
          <ac:chgData name="Gemma Snow" userId="592c8521-610c-4d0c-9aa1-8cc4fa53c550" providerId="ADAL" clId="{B0C6751C-DD84-430D-BEB4-D6EEFC62E65C}" dt="2026-04-29T11:58:48.152" v="229" actId="1076"/>
          <ac:picMkLst>
            <pc:docMk/>
            <pc:sldMk cId="2287185449" sldId="319"/>
            <ac:picMk id="1030" creationId="{00000000-0000-0000-0000-000000000000}"/>
          </ac:picMkLst>
        </pc:picChg>
        <pc:picChg chg="mod">
          <ac:chgData name="Gemma Snow" userId="592c8521-610c-4d0c-9aa1-8cc4fa53c550" providerId="ADAL" clId="{B0C6751C-DD84-430D-BEB4-D6EEFC62E65C}" dt="2026-04-29T11:58:47.115" v="228" actId="1076"/>
          <ac:picMkLst>
            <pc:docMk/>
            <pc:sldMk cId="2287185449" sldId="319"/>
            <ac:picMk id="1032" creationId="{00000000-0000-0000-0000-000000000000}"/>
          </ac:picMkLst>
        </pc:picChg>
        <pc:inkChg chg="del">
          <ac:chgData name="Gemma Snow" userId="592c8521-610c-4d0c-9aa1-8cc4fa53c550" providerId="ADAL" clId="{B0C6751C-DD84-430D-BEB4-D6EEFC62E65C}" dt="2026-04-29T11:57:58.364" v="214" actId="478"/>
          <ac:inkMkLst>
            <pc:docMk/>
            <pc:sldMk cId="2287185449" sldId="319"/>
            <ac:inkMk id="5" creationId="{00000000-0000-0000-0000-000000000000}"/>
          </ac:inkMkLst>
        </pc:inkChg>
      </pc:sldChg>
      <pc:sldChg chg="delSp modSp mod">
        <pc:chgData name="Gemma Snow" userId="592c8521-610c-4d0c-9aa1-8cc4fa53c550" providerId="ADAL" clId="{B0C6751C-DD84-430D-BEB4-D6EEFC62E65C}" dt="2026-04-29T12:02:09.378" v="278" actId="6549"/>
        <pc:sldMkLst>
          <pc:docMk/>
          <pc:sldMk cId="3721488660" sldId="320"/>
        </pc:sldMkLst>
        <pc:spChg chg="mod">
          <ac:chgData name="Gemma Snow" userId="592c8521-610c-4d0c-9aa1-8cc4fa53c550" providerId="ADAL" clId="{B0C6751C-DD84-430D-BEB4-D6EEFC62E65C}" dt="2026-04-29T12:02:09.378" v="278" actId="6549"/>
          <ac:spMkLst>
            <pc:docMk/>
            <pc:sldMk cId="3721488660" sldId="320"/>
            <ac:spMk id="2" creationId="{00000000-0000-0000-0000-000000000000}"/>
          </ac:spMkLst>
        </pc:spChg>
        <pc:spChg chg="mod">
          <ac:chgData name="Gemma Snow" userId="592c8521-610c-4d0c-9aa1-8cc4fa53c550" providerId="ADAL" clId="{B0C6751C-DD84-430D-BEB4-D6EEFC62E65C}" dt="2026-04-29T12:02:04.449" v="275" actId="14861"/>
          <ac:spMkLst>
            <pc:docMk/>
            <pc:sldMk cId="3721488660" sldId="320"/>
            <ac:spMk id="3" creationId="{00000000-0000-0000-0000-000000000000}"/>
          </ac:spMkLst>
        </pc:spChg>
        <pc:picChg chg="mod">
          <ac:chgData name="Gemma Snow" userId="592c8521-610c-4d0c-9aa1-8cc4fa53c550" providerId="ADAL" clId="{B0C6751C-DD84-430D-BEB4-D6EEFC62E65C}" dt="2026-04-29T12:00:31.128" v="239" actId="1076"/>
          <ac:picMkLst>
            <pc:docMk/>
            <pc:sldMk cId="3721488660" sldId="320"/>
            <ac:picMk id="6" creationId="{00000000-0000-0000-0000-000000000000}"/>
          </ac:picMkLst>
        </pc:picChg>
        <pc:picChg chg="mod">
          <ac:chgData name="Gemma Snow" userId="592c8521-610c-4d0c-9aa1-8cc4fa53c550" providerId="ADAL" clId="{B0C6751C-DD84-430D-BEB4-D6EEFC62E65C}" dt="2026-04-29T12:01:13.471" v="265" actId="1440"/>
          <ac:picMkLst>
            <pc:docMk/>
            <pc:sldMk cId="3721488660" sldId="320"/>
            <ac:picMk id="9" creationId="{00000000-0000-0000-0000-000000000000}"/>
          </ac:picMkLst>
        </pc:picChg>
        <pc:picChg chg="mod">
          <ac:chgData name="Gemma Snow" userId="592c8521-610c-4d0c-9aa1-8cc4fa53c550" providerId="ADAL" clId="{B0C6751C-DD84-430D-BEB4-D6EEFC62E65C}" dt="2026-04-29T12:02:05.457" v="276" actId="1076"/>
          <ac:picMkLst>
            <pc:docMk/>
            <pc:sldMk cId="3721488660" sldId="320"/>
            <ac:picMk id="3076" creationId="{00000000-0000-0000-0000-000000000000}"/>
          </ac:picMkLst>
        </pc:picChg>
        <pc:picChg chg="mod">
          <ac:chgData name="Gemma Snow" userId="592c8521-610c-4d0c-9aa1-8cc4fa53c550" providerId="ADAL" clId="{B0C6751C-DD84-430D-BEB4-D6EEFC62E65C}" dt="2026-04-29T12:02:06.437" v="277" actId="1076"/>
          <ac:picMkLst>
            <pc:docMk/>
            <pc:sldMk cId="3721488660" sldId="320"/>
            <ac:picMk id="3078" creationId="{00000000-0000-0000-0000-000000000000}"/>
          </ac:picMkLst>
        </pc:picChg>
        <pc:inkChg chg="del">
          <ac:chgData name="Gemma Snow" userId="592c8521-610c-4d0c-9aa1-8cc4fa53c550" providerId="ADAL" clId="{B0C6751C-DD84-430D-BEB4-D6EEFC62E65C}" dt="2026-04-29T12:00:28.466" v="238" actId="478"/>
          <ac:inkMkLst>
            <pc:docMk/>
            <pc:sldMk cId="3721488660" sldId="320"/>
            <ac:inkMk id="5" creationId="{00000000-0000-0000-0000-000000000000}"/>
          </ac:inkMkLst>
        </pc:ink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96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967"/>
          </a:xfrm>
          <a:prstGeom prst="rect">
            <a:avLst/>
          </a:prstGeom>
        </p:spPr>
        <p:txBody>
          <a:bodyPr vert="horz" lIns="91440" tIns="45720" rIns="91440" bIns="45720" rtlCol="0"/>
          <a:lstStyle>
            <a:lvl1pPr algn="r">
              <a:defRPr sz="1200"/>
            </a:lvl1pPr>
          </a:lstStyle>
          <a:p>
            <a:fld id="{EB26307A-B274-4CB1-AFB3-901D0B778443}" type="datetimeFigureOut">
              <a:rPr lang="en-GB" smtClean="0"/>
              <a:t>29/04/2026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5629"/>
            <a:ext cx="5438775" cy="44679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671"/>
            <a:ext cx="2946400" cy="49696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671"/>
            <a:ext cx="2946400" cy="496966"/>
          </a:xfrm>
          <a:prstGeom prst="rect">
            <a:avLst/>
          </a:prstGeom>
        </p:spPr>
        <p:txBody>
          <a:bodyPr vert="horz" lIns="91440" tIns="45720" rIns="91440" bIns="45720" rtlCol="0" anchor="b"/>
          <a:lstStyle>
            <a:lvl1pPr algn="r">
              <a:defRPr sz="1200"/>
            </a:lvl1pPr>
          </a:lstStyle>
          <a:p>
            <a:fld id="{4CC62975-64AC-42C0-830E-80A6FA06EEE8}" type="slidenum">
              <a:rPr lang="en-GB" smtClean="0"/>
              <a:t>‹#›</a:t>
            </a:fld>
            <a:endParaRPr lang="en-GB"/>
          </a:p>
        </p:txBody>
      </p:sp>
    </p:spTree>
    <p:extLst>
      <p:ext uri="{BB962C8B-B14F-4D97-AF65-F5344CB8AC3E}">
        <p14:creationId xmlns:p14="http://schemas.microsoft.com/office/powerpoint/2010/main" val="2901632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1</a:t>
            </a:fld>
            <a:endParaRPr lang="en-GB"/>
          </a:p>
        </p:txBody>
      </p:sp>
    </p:spTree>
    <p:extLst>
      <p:ext uri="{BB962C8B-B14F-4D97-AF65-F5344CB8AC3E}">
        <p14:creationId xmlns:p14="http://schemas.microsoft.com/office/powerpoint/2010/main" val="2548455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a:t>ESTHER </a:t>
            </a:r>
          </a:p>
          <a:p>
            <a:endParaRPr lang="en-GB" baseline="0"/>
          </a:p>
          <a:p>
            <a:r>
              <a:rPr lang="en-GB" baseline="0"/>
              <a:t>Miss A- going into 10th year at FMPS.  EYFS lead for 7 years. </a:t>
            </a:r>
          </a:p>
          <a:p>
            <a:endParaRPr lang="en-GB" baseline="0"/>
          </a:p>
          <a:p>
            <a:r>
              <a:rPr lang="en-GB" baseline="0"/>
              <a:t>Mrs Snow- Returning from Mat leave after being in EY at Four Marks for 4 years. So excited to have her back! </a:t>
            </a:r>
          </a:p>
          <a:p>
            <a:endParaRPr lang="en-GB" baseline="0"/>
          </a:p>
          <a:p>
            <a:r>
              <a:rPr lang="en-GB" baseline="0"/>
              <a:t>Mrs DuLam- extensive experience in EYFS here at Four Marks and in Preschool settings. </a:t>
            </a:r>
          </a:p>
          <a:p>
            <a:endParaRPr lang="en-GB" baseline="0"/>
          </a:p>
          <a:p>
            <a:r>
              <a:rPr lang="en-GB" baseline="0"/>
              <a:t>Mrs Burgess- new to our team with an extensive background in preschool settings, and experience in our school as part of our wraparound care team. </a:t>
            </a:r>
          </a:p>
          <a:p>
            <a:endParaRPr lang="en-GB" baseline="0"/>
          </a:p>
        </p:txBody>
      </p:sp>
      <p:sp>
        <p:nvSpPr>
          <p:cNvPr id="4" name="Slide Number Placeholder 3"/>
          <p:cNvSpPr>
            <a:spLocks noGrp="1"/>
          </p:cNvSpPr>
          <p:nvPr>
            <p:ph type="sldNum" sz="quarter" idx="10"/>
          </p:nvPr>
        </p:nvSpPr>
        <p:spPr/>
        <p:txBody>
          <a:bodyPr/>
          <a:lstStyle/>
          <a:p>
            <a:fld id="{4CC62975-64AC-42C0-830E-80A6FA06EEE8}" type="slidenum">
              <a:rPr lang="en-GB" smtClean="0"/>
              <a:t>2</a:t>
            </a:fld>
            <a:endParaRPr lang="en-GB"/>
          </a:p>
        </p:txBody>
      </p:sp>
    </p:spTree>
    <p:extLst>
      <p:ext uri="{BB962C8B-B14F-4D97-AF65-F5344CB8AC3E}">
        <p14:creationId xmlns:p14="http://schemas.microsoft.com/office/powerpoint/2010/main" val="1913931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a:p>
            <a:endParaRPr lang="en-GB"/>
          </a:p>
          <a:p>
            <a:r>
              <a:rPr lang="en-GB"/>
              <a:t>The</a:t>
            </a:r>
            <a:r>
              <a:rPr lang="en-GB" baseline="0"/>
              <a:t> Early Years Foundation Stage is not covered in the statutory National Curriculum. </a:t>
            </a:r>
          </a:p>
          <a:p>
            <a:endParaRPr lang="en-GB" baseline="0"/>
          </a:p>
          <a:p>
            <a:r>
              <a:rPr lang="en-GB" baseline="0"/>
              <a:t>We have built our curriculum around 7 different areas of learning, which enable us to see our children more holistically. At the end of the reception year, we work towards children meeting an ‘Early Learning Goal’ in each area. </a:t>
            </a:r>
          </a:p>
          <a:p>
            <a:r>
              <a:rPr lang="en-GB" baseline="0"/>
              <a:t>Our curriculum is skills based and tailored to children’s personalities and interests. We follow lines of enquiry with the children, and encourage their natural curiosity about the world around them. </a:t>
            </a:r>
          </a:p>
          <a:p>
            <a:endParaRPr lang="en-GB" baseline="0"/>
          </a:p>
          <a:p>
            <a:r>
              <a:rPr lang="en-GB" baseline="0"/>
              <a:t>We also teach fundamental skills. We do phonics and maths daily. Initially these sessions are only ten/15 minutes long, but will develop over the year until children are able to focus for longer in the summer term, ready for year one. </a:t>
            </a:r>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3</a:t>
            </a:fld>
            <a:endParaRPr lang="en-GB"/>
          </a:p>
        </p:txBody>
      </p:sp>
    </p:spTree>
    <p:extLst>
      <p:ext uri="{BB962C8B-B14F-4D97-AF65-F5344CB8AC3E}">
        <p14:creationId xmlns:p14="http://schemas.microsoft.com/office/powerpoint/2010/main" val="1055168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a:p>
            <a:endParaRPr lang="en-GB"/>
          </a:p>
          <a:p>
            <a:r>
              <a:rPr lang="en-GB"/>
              <a:t>We follow children’s interests</a:t>
            </a:r>
            <a:r>
              <a:rPr lang="en-GB" baseline="0"/>
              <a:t> and experiences wherever they take us! We believe that learning is far more effective when children have a personal involvement. We empower them to make choices about their learning and support them to weave in key skills. My class this year were massively interested in owls- an interest we dived into for a good 4 or 5 weeks! This isn’t something we did last year- it can be different every year depending on the children. </a:t>
            </a:r>
          </a:p>
          <a:p>
            <a:endParaRPr lang="en-GB" baseline="0"/>
          </a:p>
        </p:txBody>
      </p:sp>
      <p:sp>
        <p:nvSpPr>
          <p:cNvPr id="4" name="Slide Number Placeholder 3"/>
          <p:cNvSpPr>
            <a:spLocks noGrp="1"/>
          </p:cNvSpPr>
          <p:nvPr>
            <p:ph type="sldNum" sz="quarter" idx="10"/>
          </p:nvPr>
        </p:nvSpPr>
        <p:spPr/>
        <p:txBody>
          <a:bodyPr/>
          <a:lstStyle/>
          <a:p>
            <a:fld id="{4CC62975-64AC-42C0-830E-80A6FA06EEE8}" type="slidenum">
              <a:rPr lang="en-GB" smtClean="0"/>
              <a:t>4</a:t>
            </a:fld>
            <a:endParaRPr lang="en-GB"/>
          </a:p>
        </p:txBody>
      </p:sp>
    </p:spTree>
    <p:extLst>
      <p:ext uri="{BB962C8B-B14F-4D97-AF65-F5344CB8AC3E}">
        <p14:creationId xmlns:p14="http://schemas.microsoft.com/office/powerpoint/2010/main" val="13582129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Esther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We design</a:t>
            </a:r>
            <a:r>
              <a:rPr lang="en-GB" sz="1200" kern="1200" baseline="0">
                <a:solidFill>
                  <a:schemeClr val="tx1"/>
                </a:solidFill>
                <a:effectLst/>
                <a:latin typeface="+mn-lt"/>
                <a:ea typeface="+mn-ea"/>
                <a:cs typeface="+mn-cs"/>
              </a:rPr>
              <a:t> our classrooms specifically for children and not for adults. This sounds very obvious but is actually more complex than you would think! Everything in our classrooms and outdoors is there for a reason. </a:t>
            </a:r>
            <a:endParaRPr lang="en-GB" sz="120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We believe our children’s learning space should be as personalised to them as possible. You will notice that each child has a space on the wall with a family photo/s. They also have their picture on the class alphabet. These are up before they start school so that on that first daunting day they have some ownership of their space already and the family photo has proved to be very comforting for some. </a:t>
            </a:r>
            <a:endParaRPr lang="en-GB"/>
          </a:p>
          <a:p>
            <a:endParaRPr lang="en-GB" baseline="0"/>
          </a:p>
          <a:p>
            <a:r>
              <a:rPr lang="en-GB" baseline="0"/>
              <a:t>We are careful about the resources we have in our classrooms- we try and make sure they are open ended, which encourages children to use their imagination and curiosity! </a:t>
            </a:r>
          </a:p>
        </p:txBody>
      </p:sp>
      <p:sp>
        <p:nvSpPr>
          <p:cNvPr id="4" name="Slide Number Placeholder 3"/>
          <p:cNvSpPr>
            <a:spLocks noGrp="1"/>
          </p:cNvSpPr>
          <p:nvPr>
            <p:ph type="sldNum" sz="quarter" idx="10"/>
          </p:nvPr>
        </p:nvSpPr>
        <p:spPr/>
        <p:txBody>
          <a:bodyPr/>
          <a:lstStyle/>
          <a:p>
            <a:fld id="{4CC62975-64AC-42C0-830E-80A6FA06EEE8}" type="slidenum">
              <a:rPr lang="en-GB" smtClean="0"/>
              <a:t>5</a:t>
            </a:fld>
            <a:endParaRPr lang="en-GB"/>
          </a:p>
        </p:txBody>
      </p:sp>
    </p:spTree>
    <p:extLst>
      <p:ext uri="{BB962C8B-B14F-4D97-AF65-F5344CB8AC3E}">
        <p14:creationId xmlns:p14="http://schemas.microsoft.com/office/powerpoint/2010/main" val="3683542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a:t>Esther </a:t>
            </a:r>
          </a:p>
          <a:p>
            <a:endParaRPr lang="en-GB" baseline="0"/>
          </a:p>
          <a:p>
            <a:r>
              <a:rPr lang="en-GB" sz="1200">
                <a:latin typeface="SassoonCRInfant" panose="02010503020300020003" pitchFamily="2" charset="0"/>
              </a:rPr>
              <a:t>Miss Andrews is a Level 3 Forest School leader, trained with the Hampshire and Isle of Wight Wildlife trust.</a:t>
            </a:r>
          </a:p>
          <a:p>
            <a:endParaRPr lang="en-GB" sz="1200">
              <a:latin typeface="SassoonCRInfant" panose="02010503020300020003" pitchFamily="2" charset="0"/>
            </a:endParaRPr>
          </a:p>
          <a:p>
            <a:r>
              <a:rPr lang="en-GB" sz="1200">
                <a:latin typeface="SassoonCRInfant" panose="02010503020300020003" pitchFamily="2" charset="0"/>
              </a:rPr>
              <a:t>Forest School allows children to explore nature and learn basic skills such as simple tool use and cooking over a fire.</a:t>
            </a:r>
          </a:p>
          <a:p>
            <a:endParaRPr lang="en-GB" sz="1200">
              <a:latin typeface="SassoonCRInfant" panose="02010503020300020003" pitchFamily="2" charset="0"/>
            </a:endParaRPr>
          </a:p>
          <a:p>
            <a:r>
              <a:rPr lang="en-GB" sz="1200">
                <a:latin typeface="SassoonCRInfant" panose="02010503020300020003" pitchFamily="2" charset="0"/>
              </a:rPr>
              <a:t>Our children will be having Forest School sessions in all weathers! </a:t>
            </a:r>
          </a:p>
          <a:p>
            <a:endParaRPr lang="en-GB" sz="1200" b="1">
              <a:latin typeface="SassoonCRInfant" panose="02010503020300020003" pitchFamily="2" charset="0"/>
            </a:endParaRPr>
          </a:p>
          <a:p>
            <a:r>
              <a:rPr lang="en-GB" sz="1200">
                <a:latin typeface="SassoonCRInfant" panose="02010503020300020003" pitchFamily="2" charset="0"/>
              </a:rPr>
              <a:t>Please ensure your child brings a forest school kit to school with a puddle suit and wellies. When it gets cold we may ask for children to also have thick socks/hats. We have plenty of spares- so please do not feel the need to buy a lot of new stuff!  </a:t>
            </a:r>
          </a:p>
          <a:p>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6</a:t>
            </a:fld>
            <a:endParaRPr lang="en-GB"/>
          </a:p>
        </p:txBody>
      </p:sp>
    </p:spTree>
    <p:extLst>
      <p:ext uri="{BB962C8B-B14F-4D97-AF65-F5344CB8AC3E}">
        <p14:creationId xmlns:p14="http://schemas.microsoft.com/office/powerpoint/2010/main" val="2455166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a:t>Gem </a:t>
            </a:r>
          </a:p>
          <a:p>
            <a:endParaRPr lang="en-GB" baseline="0"/>
          </a:p>
          <a:p>
            <a:r>
              <a:rPr lang="en-GB" baseline="0"/>
              <a:t>Polo shirt (available with the logo- but it doesn’t have to have one!)</a:t>
            </a:r>
          </a:p>
          <a:p>
            <a:r>
              <a:rPr lang="en-GB" baseline="0"/>
              <a:t>Grey trousers</a:t>
            </a:r>
          </a:p>
          <a:p>
            <a:r>
              <a:rPr lang="en-GB" baseline="0"/>
              <a:t>Grey socks and black school shoes</a:t>
            </a:r>
          </a:p>
          <a:p>
            <a:r>
              <a:rPr lang="en-GB" baseline="0"/>
              <a:t>A maroon school jumper (available with the logo again- info is in the packs!)</a:t>
            </a:r>
          </a:p>
          <a:p>
            <a:endParaRPr lang="en-GB" baseline="0"/>
          </a:p>
          <a:p>
            <a:r>
              <a:rPr lang="en-GB" baseline="0"/>
              <a:t>Or</a:t>
            </a:r>
          </a:p>
          <a:p>
            <a:endParaRPr lang="en-GB" baseline="0"/>
          </a:p>
          <a:p>
            <a:r>
              <a:rPr lang="en-GB" baseline="0"/>
              <a:t>Polo shirt with grey pinafore dress, grey tights and a maroon cardigan. </a:t>
            </a:r>
          </a:p>
          <a:p>
            <a:endParaRPr lang="en-GB" baseline="0"/>
          </a:p>
          <a:p>
            <a:r>
              <a:rPr lang="en-GB" baseline="0"/>
              <a:t>Durable and study school shoes! </a:t>
            </a:r>
          </a:p>
          <a:p>
            <a:endParaRPr lang="en-GB" baseline="0"/>
          </a:p>
          <a:p>
            <a:r>
              <a:rPr lang="en-GB" baseline="0"/>
              <a:t>Obviously they will need a warm coat in winter as they spend a lot of time outside. They will also need hats, scarves and gloves when it gets really cold. </a:t>
            </a:r>
          </a:p>
          <a:p>
            <a:endParaRPr lang="en-GB" baseline="0"/>
          </a:p>
          <a:p>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7</a:t>
            </a:fld>
            <a:endParaRPr lang="en-GB"/>
          </a:p>
        </p:txBody>
      </p:sp>
    </p:spTree>
    <p:extLst>
      <p:ext uri="{BB962C8B-B14F-4D97-AF65-F5344CB8AC3E}">
        <p14:creationId xmlns:p14="http://schemas.microsoft.com/office/powerpoint/2010/main" val="942549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a:p>
            <a:endParaRPr lang="en-GB"/>
          </a:p>
          <a:p>
            <a:r>
              <a:rPr lang="en-GB"/>
              <a:t>In the summer children can wear a white polo shirt with grey shorts, or</a:t>
            </a:r>
            <a:r>
              <a:rPr lang="en-GB" baseline="0"/>
              <a:t> a pink chequered summer dress. When it gets very hot they will also need sunhats and possibly sun cream. FMPS logo sun caps are available, or they can bring in their own- but do ensure it is named. </a:t>
            </a:r>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8</a:t>
            </a:fld>
            <a:endParaRPr lang="en-GB"/>
          </a:p>
        </p:txBody>
      </p:sp>
    </p:spTree>
    <p:extLst>
      <p:ext uri="{BB962C8B-B14F-4D97-AF65-F5344CB8AC3E}">
        <p14:creationId xmlns:p14="http://schemas.microsoft.com/office/powerpoint/2010/main" val="271031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katharine</a:t>
            </a:r>
            <a:endParaRPr lang="en-GB"/>
          </a:p>
          <a:p>
            <a:endParaRPr lang="en-GB"/>
          </a:p>
          <a:p>
            <a:r>
              <a:rPr lang="en-GB"/>
              <a:t>Children have P.E. lessons twice weekly. One of these is a session lead by professional</a:t>
            </a:r>
            <a:r>
              <a:rPr lang="en-GB" baseline="0"/>
              <a:t> sports coaches. </a:t>
            </a:r>
          </a:p>
          <a:p>
            <a:endParaRPr lang="en-GB" baseline="0"/>
          </a:p>
          <a:p>
            <a:r>
              <a:rPr lang="en-GB" baseline="0"/>
              <a:t>They will need to have a P.E. kit in school containing:</a:t>
            </a:r>
          </a:p>
          <a:p>
            <a:endParaRPr lang="en-GB" baseline="0"/>
          </a:p>
          <a:p>
            <a:r>
              <a:rPr lang="en-GB" baseline="0"/>
              <a:t>A white polo shirt</a:t>
            </a:r>
          </a:p>
          <a:p>
            <a:r>
              <a:rPr lang="en-GB" baseline="0"/>
              <a:t>Black shorts</a:t>
            </a:r>
          </a:p>
          <a:p>
            <a:r>
              <a:rPr lang="en-GB" baseline="0"/>
              <a:t>A P.E jumper (logos are available) </a:t>
            </a:r>
          </a:p>
          <a:p>
            <a:r>
              <a:rPr lang="en-GB" baseline="0"/>
              <a:t>Jogging bottoms (for when it is cold) </a:t>
            </a:r>
          </a:p>
          <a:p>
            <a:r>
              <a:rPr lang="en-GB" baseline="0"/>
              <a:t>Trainers (they tend to last better than plimsolls) </a:t>
            </a:r>
          </a:p>
          <a:p>
            <a:endParaRPr lang="en-GB" baseline="0"/>
          </a:p>
          <a:p>
            <a:r>
              <a:rPr lang="en-GB" baseline="0"/>
              <a:t>From the first week the children will be changing by themselves as much as possible (although we will of course be around to help and support them). Changing in and out of school uniform and P.E. kit </a:t>
            </a:r>
            <a:r>
              <a:rPr lang="en-GB" baseline="0" err="1"/>
              <a:t>etc</a:t>
            </a:r>
            <a:r>
              <a:rPr lang="en-GB" baseline="0"/>
              <a:t> would be a brilliant thing to practice during the summer. </a:t>
            </a:r>
          </a:p>
          <a:p>
            <a:endParaRPr lang="en-GB" baseline="0"/>
          </a:p>
          <a:p>
            <a:r>
              <a:rPr lang="en-GB" baseline="0"/>
              <a:t>As I’m sure you can appreciate, it can be a bit of a mess when 20 children change clothes in the same room! Especially when they are all wearing the same uniform! For that reason it is ESSENTIAL that everything that comes into school with your child is clearly named. I would recommend iron on or sewn on labels, as names written in with pen are often totally illegible by Christmas! </a:t>
            </a:r>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9</a:t>
            </a:fld>
            <a:endParaRPr lang="en-GB"/>
          </a:p>
        </p:txBody>
      </p:sp>
    </p:spTree>
    <p:extLst>
      <p:ext uri="{BB962C8B-B14F-4D97-AF65-F5344CB8AC3E}">
        <p14:creationId xmlns:p14="http://schemas.microsoft.com/office/powerpoint/2010/main" val="1468411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Gem</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Bookbags</a:t>
            </a:r>
            <a:r>
              <a:rPr lang="en-GB" sz="1200" kern="1200" baseline="0">
                <a:solidFill>
                  <a:schemeClr val="tx1"/>
                </a:solidFill>
                <a:effectLst/>
                <a:latin typeface="+mn-lt"/>
                <a:ea typeface="+mn-ea"/>
                <a:cs typeface="+mn-cs"/>
              </a:rPr>
              <a:t> have been kindly funded by our PTA, so you do not need to buy one. We will bring the book bags to the home visit in September.</a:t>
            </a:r>
            <a:r>
              <a:rPr lang="en-GB" sz="1200" kern="1200">
                <a:solidFill>
                  <a:schemeClr val="tx1"/>
                </a:solidFill>
                <a:effectLst/>
                <a:latin typeface="+mn-lt"/>
                <a:ea typeface="+mn-ea"/>
                <a:cs typeface="+mn-cs"/>
              </a:rPr>
              <a:t> The children need to bring their reading book and red reading record to school every day in their book bag. Parents and teachers will write in these and record how many ‘reads’ a child has done in a year- these can be books they read or someone else reads to them.</a:t>
            </a:r>
          </a:p>
          <a:p>
            <a:endParaRPr lang="en-GB"/>
          </a:p>
          <a:p>
            <a:r>
              <a:rPr lang="en-GB"/>
              <a:t>Children need to bring their book bags and water bottles to school every day. </a:t>
            </a:r>
          </a:p>
        </p:txBody>
      </p:sp>
      <p:sp>
        <p:nvSpPr>
          <p:cNvPr id="4" name="Slide Number Placeholder 3"/>
          <p:cNvSpPr>
            <a:spLocks noGrp="1"/>
          </p:cNvSpPr>
          <p:nvPr>
            <p:ph type="sldNum" sz="quarter" idx="10"/>
          </p:nvPr>
        </p:nvSpPr>
        <p:spPr/>
        <p:txBody>
          <a:bodyPr/>
          <a:lstStyle/>
          <a:p>
            <a:fld id="{4CC62975-64AC-42C0-830E-80A6FA06EEE8}" type="slidenum">
              <a:rPr lang="en-GB" smtClean="0"/>
              <a:t>10</a:t>
            </a:fld>
            <a:endParaRPr lang="en-GB"/>
          </a:p>
        </p:txBody>
      </p:sp>
    </p:spTree>
    <p:extLst>
      <p:ext uri="{BB962C8B-B14F-4D97-AF65-F5344CB8AC3E}">
        <p14:creationId xmlns:p14="http://schemas.microsoft.com/office/powerpoint/2010/main" val="4051913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a:p>
            <a:endParaRPr lang="en-GB"/>
          </a:p>
          <a:p>
            <a:r>
              <a:rPr lang="en-GB"/>
              <a:t>This is an example</a:t>
            </a:r>
            <a:r>
              <a:rPr lang="en-GB" baseline="0"/>
              <a:t> of a typical school day in the first term. As the year progresses, the children will have longer sessions of maths and phonics, and being to partake in different lessons such as drama, dance and R.E. There will also be some days when they will have P.E with the sports coaches, or Forest School. </a:t>
            </a:r>
            <a:endParaRPr lang="en-GB"/>
          </a:p>
          <a:p>
            <a:endParaRPr lang="en-GB"/>
          </a:p>
          <a:p>
            <a:r>
              <a:rPr lang="en-GB" baseline="0"/>
              <a:t>You will bring children to our Year R garden in the mornings, and we will open the classroom doors at 8:45 am. Home time will be at the bottom playground.</a:t>
            </a:r>
          </a:p>
          <a:p>
            <a:endParaRPr lang="en-GB" baseline="0"/>
          </a:p>
          <a:p>
            <a:r>
              <a:rPr lang="en-GB" baseline="0"/>
              <a:t>The children have large chunks of curiosity time. These sessions are when we will put out exciting activities for the children, and they are allowed to freely choose where they go in the environment (inside and out) and play with the resources we have available. We use this time to play with them, get to know them, and take observations of them learning through play. We upload these onto tapestry, an online learning journal. When the children start school we will set them up with a Tapestry account and you will be able to download the app and see what they’ve been up to at school. </a:t>
            </a:r>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11</a:t>
            </a:fld>
            <a:endParaRPr lang="en-GB"/>
          </a:p>
        </p:txBody>
      </p:sp>
    </p:spTree>
    <p:extLst>
      <p:ext uri="{BB962C8B-B14F-4D97-AF65-F5344CB8AC3E}">
        <p14:creationId xmlns:p14="http://schemas.microsoft.com/office/powerpoint/2010/main" val="14334857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Gem</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School lunches are free for all children in reception. </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The menu works on a 3 week rota and there is always a vegetarian option. Children order lunches in the morning so they always get something they like. Children also have choice of salads items and puddings.</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If children have dietary requirements Gillian can accommodate for these. You will need to do a healthcare plan for any allergies. </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Children can bring in a lunch box from home if preferred. We don’t allow them to have sweets or fizzy drinks in these. They don’t need a huge amount of food- a guideline would be how much they can eat in around 20 </a:t>
            </a:r>
            <a:r>
              <a:rPr lang="en-GB" sz="1200" kern="1200" err="1">
                <a:solidFill>
                  <a:schemeClr val="tx1"/>
                </a:solidFill>
                <a:effectLst/>
                <a:latin typeface="+mn-lt"/>
                <a:ea typeface="+mn-ea"/>
                <a:cs typeface="+mn-cs"/>
              </a:rPr>
              <a:t>mins</a:t>
            </a:r>
            <a:r>
              <a:rPr lang="en-GB" sz="1200" kern="1200">
                <a:solidFill>
                  <a:schemeClr val="tx1"/>
                </a:solidFill>
                <a:effectLst/>
                <a:latin typeface="+mn-lt"/>
                <a:ea typeface="+mn-ea"/>
                <a:cs typeface="+mn-cs"/>
              </a:rPr>
              <a:t>. There are some ideas for healthy lunchbox ideas on our school website. </a:t>
            </a:r>
          </a:p>
          <a:p>
            <a:endParaRPr lang="en-GB" sz="120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We have snack time at school where children have a selection of fruit to choose from and the option of milk. Children can bring a NAMED water bottle into school, which they can drink throughout the day.</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In line with our healthy schools policy we do not allow children to bring in bags of sweets for all the children in their class on birthdays. Each class has a special birthday box and when it’s someone’s birthday that child gets a treat just for them. </a:t>
            </a:r>
          </a:p>
          <a:p>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12</a:t>
            </a:fld>
            <a:endParaRPr lang="en-GB"/>
          </a:p>
        </p:txBody>
      </p:sp>
    </p:spTree>
    <p:extLst>
      <p:ext uri="{BB962C8B-B14F-4D97-AF65-F5344CB8AC3E}">
        <p14:creationId xmlns:p14="http://schemas.microsoft.com/office/powerpoint/2010/main" val="2756648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p:txBody>
      </p:sp>
      <p:sp>
        <p:nvSpPr>
          <p:cNvPr id="4" name="Slide Number Placeholder 3"/>
          <p:cNvSpPr>
            <a:spLocks noGrp="1"/>
          </p:cNvSpPr>
          <p:nvPr>
            <p:ph type="sldNum" sz="quarter" idx="10"/>
          </p:nvPr>
        </p:nvSpPr>
        <p:spPr/>
        <p:txBody>
          <a:bodyPr/>
          <a:lstStyle/>
          <a:p>
            <a:fld id="{4CC62975-64AC-42C0-830E-80A6FA06EEE8}" type="slidenum">
              <a:rPr lang="en-GB" smtClean="0"/>
              <a:t>13</a:t>
            </a:fld>
            <a:endParaRPr lang="en-GB"/>
          </a:p>
        </p:txBody>
      </p:sp>
    </p:spTree>
    <p:extLst>
      <p:ext uri="{BB962C8B-B14F-4D97-AF65-F5344CB8AC3E}">
        <p14:creationId xmlns:p14="http://schemas.microsoft.com/office/powerpoint/2010/main" val="18508269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p:txBody>
      </p:sp>
      <p:sp>
        <p:nvSpPr>
          <p:cNvPr id="4" name="Slide Number Placeholder 3"/>
          <p:cNvSpPr>
            <a:spLocks noGrp="1"/>
          </p:cNvSpPr>
          <p:nvPr>
            <p:ph type="sldNum" sz="quarter" idx="10"/>
          </p:nvPr>
        </p:nvSpPr>
        <p:spPr/>
        <p:txBody>
          <a:bodyPr/>
          <a:lstStyle/>
          <a:p>
            <a:fld id="{4CC62975-64AC-42C0-830E-80A6FA06EEE8}" type="slidenum">
              <a:rPr lang="en-GB" smtClean="0"/>
              <a:t>14</a:t>
            </a:fld>
            <a:endParaRPr lang="en-GB"/>
          </a:p>
        </p:txBody>
      </p:sp>
    </p:spTree>
    <p:extLst>
      <p:ext uri="{BB962C8B-B14F-4D97-AF65-F5344CB8AC3E}">
        <p14:creationId xmlns:p14="http://schemas.microsoft.com/office/powerpoint/2010/main" val="1616805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p:txBody>
      </p:sp>
      <p:sp>
        <p:nvSpPr>
          <p:cNvPr id="4" name="Slide Number Placeholder 3"/>
          <p:cNvSpPr>
            <a:spLocks noGrp="1"/>
          </p:cNvSpPr>
          <p:nvPr>
            <p:ph type="sldNum" sz="quarter" idx="10"/>
          </p:nvPr>
        </p:nvSpPr>
        <p:spPr/>
        <p:txBody>
          <a:bodyPr/>
          <a:lstStyle/>
          <a:p>
            <a:fld id="{4CC62975-64AC-42C0-830E-80A6FA06EEE8}" type="slidenum">
              <a:rPr lang="en-GB" smtClean="0"/>
              <a:t>15</a:t>
            </a:fld>
            <a:endParaRPr lang="en-GB"/>
          </a:p>
        </p:txBody>
      </p:sp>
    </p:spTree>
    <p:extLst>
      <p:ext uri="{BB962C8B-B14F-4D97-AF65-F5344CB8AC3E}">
        <p14:creationId xmlns:p14="http://schemas.microsoft.com/office/powerpoint/2010/main" val="2024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p:txBody>
      </p:sp>
      <p:sp>
        <p:nvSpPr>
          <p:cNvPr id="4" name="Slide Number Placeholder 3"/>
          <p:cNvSpPr>
            <a:spLocks noGrp="1"/>
          </p:cNvSpPr>
          <p:nvPr>
            <p:ph type="sldNum" sz="quarter" idx="10"/>
          </p:nvPr>
        </p:nvSpPr>
        <p:spPr/>
        <p:txBody>
          <a:bodyPr/>
          <a:lstStyle/>
          <a:p>
            <a:fld id="{4CC62975-64AC-42C0-830E-80A6FA06EEE8}" type="slidenum">
              <a:rPr lang="en-GB" smtClean="0"/>
              <a:t>16</a:t>
            </a:fld>
            <a:endParaRPr lang="en-GB"/>
          </a:p>
        </p:txBody>
      </p:sp>
    </p:spTree>
    <p:extLst>
      <p:ext uri="{BB962C8B-B14F-4D97-AF65-F5344CB8AC3E}">
        <p14:creationId xmlns:p14="http://schemas.microsoft.com/office/powerpoint/2010/main" val="3328216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p:txBody>
      </p:sp>
      <p:sp>
        <p:nvSpPr>
          <p:cNvPr id="4" name="Slide Number Placeholder 3"/>
          <p:cNvSpPr>
            <a:spLocks noGrp="1"/>
          </p:cNvSpPr>
          <p:nvPr>
            <p:ph type="sldNum" sz="quarter" idx="10"/>
          </p:nvPr>
        </p:nvSpPr>
        <p:spPr/>
        <p:txBody>
          <a:bodyPr/>
          <a:lstStyle/>
          <a:p>
            <a:fld id="{4CC62975-64AC-42C0-830E-80A6FA06EEE8}" type="slidenum">
              <a:rPr lang="en-GB" smtClean="0"/>
              <a:t>17</a:t>
            </a:fld>
            <a:endParaRPr lang="en-GB"/>
          </a:p>
        </p:txBody>
      </p:sp>
    </p:spTree>
    <p:extLst>
      <p:ext uri="{BB962C8B-B14F-4D97-AF65-F5344CB8AC3E}">
        <p14:creationId xmlns:p14="http://schemas.microsoft.com/office/powerpoint/2010/main" val="23972021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18</a:t>
            </a:fld>
            <a:endParaRPr lang="en-GB"/>
          </a:p>
        </p:txBody>
      </p:sp>
    </p:spTree>
    <p:extLst>
      <p:ext uri="{BB962C8B-B14F-4D97-AF65-F5344CB8AC3E}">
        <p14:creationId xmlns:p14="http://schemas.microsoft.com/office/powerpoint/2010/main" val="42819909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19</a:t>
            </a:fld>
            <a:endParaRPr lang="en-GB"/>
          </a:p>
        </p:txBody>
      </p:sp>
    </p:spTree>
    <p:extLst>
      <p:ext uri="{BB962C8B-B14F-4D97-AF65-F5344CB8AC3E}">
        <p14:creationId xmlns:p14="http://schemas.microsoft.com/office/powerpoint/2010/main" val="8404664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20</a:t>
            </a:fld>
            <a:endParaRPr lang="en-GB"/>
          </a:p>
        </p:txBody>
      </p:sp>
    </p:spTree>
    <p:extLst>
      <p:ext uri="{BB962C8B-B14F-4D97-AF65-F5344CB8AC3E}">
        <p14:creationId xmlns:p14="http://schemas.microsoft.com/office/powerpoint/2010/main" val="2104976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21</a:t>
            </a:fld>
            <a:endParaRPr lang="en-GB"/>
          </a:p>
        </p:txBody>
      </p:sp>
    </p:spTree>
    <p:extLst>
      <p:ext uri="{BB962C8B-B14F-4D97-AF65-F5344CB8AC3E}">
        <p14:creationId xmlns:p14="http://schemas.microsoft.com/office/powerpoint/2010/main" val="3064237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22</a:t>
            </a:fld>
            <a:endParaRPr lang="en-GB"/>
          </a:p>
        </p:txBody>
      </p:sp>
    </p:spTree>
    <p:extLst>
      <p:ext uri="{BB962C8B-B14F-4D97-AF65-F5344CB8AC3E}">
        <p14:creationId xmlns:p14="http://schemas.microsoft.com/office/powerpoint/2010/main" val="3431011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23</a:t>
            </a:fld>
            <a:endParaRPr lang="en-GB"/>
          </a:p>
        </p:txBody>
      </p:sp>
    </p:spTree>
    <p:extLst>
      <p:ext uri="{BB962C8B-B14F-4D97-AF65-F5344CB8AC3E}">
        <p14:creationId xmlns:p14="http://schemas.microsoft.com/office/powerpoint/2010/main" val="3766533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24</a:t>
            </a:fld>
            <a:endParaRPr lang="en-GB"/>
          </a:p>
        </p:txBody>
      </p:sp>
    </p:spTree>
    <p:extLst>
      <p:ext uri="{BB962C8B-B14F-4D97-AF65-F5344CB8AC3E}">
        <p14:creationId xmlns:p14="http://schemas.microsoft.com/office/powerpoint/2010/main" val="8595060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25</a:t>
            </a:fld>
            <a:endParaRPr lang="en-GB"/>
          </a:p>
        </p:txBody>
      </p:sp>
    </p:spTree>
    <p:extLst>
      <p:ext uri="{BB962C8B-B14F-4D97-AF65-F5344CB8AC3E}">
        <p14:creationId xmlns:p14="http://schemas.microsoft.com/office/powerpoint/2010/main" val="38854484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Gem</a:t>
            </a:r>
          </a:p>
        </p:txBody>
      </p:sp>
      <p:sp>
        <p:nvSpPr>
          <p:cNvPr id="4" name="Slide Number Placeholder 3"/>
          <p:cNvSpPr>
            <a:spLocks noGrp="1"/>
          </p:cNvSpPr>
          <p:nvPr>
            <p:ph type="sldNum" sz="quarter" idx="10"/>
          </p:nvPr>
        </p:nvSpPr>
        <p:spPr/>
        <p:txBody>
          <a:bodyPr/>
          <a:lstStyle/>
          <a:p>
            <a:fld id="{4CC62975-64AC-42C0-830E-80A6FA06EEE8}" type="slidenum">
              <a:rPr lang="en-GB" smtClean="0"/>
              <a:t>26</a:t>
            </a:fld>
            <a:endParaRPr lang="en-GB"/>
          </a:p>
        </p:txBody>
      </p:sp>
    </p:spTree>
    <p:extLst>
      <p:ext uri="{BB962C8B-B14F-4D97-AF65-F5344CB8AC3E}">
        <p14:creationId xmlns:p14="http://schemas.microsoft.com/office/powerpoint/2010/main" val="9784385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a:p>
            <a:endParaRPr lang="en-GB"/>
          </a:p>
          <a:p>
            <a:r>
              <a:rPr lang="en-GB"/>
              <a:t>In</a:t>
            </a:r>
            <a:r>
              <a:rPr lang="en-GB" baseline="0"/>
              <a:t> early years, we view our children in a holistic manner, which means it is important to know what’s going on in all aspects of their lives. Please always feel free to come and chat to us about anything. We are always on the door in the mornings and at the end of the day, or you can set up a more formal appointment should you need to. </a:t>
            </a:r>
          </a:p>
          <a:p>
            <a:endParaRPr lang="en-GB" baseline="0"/>
          </a:p>
          <a:p>
            <a:r>
              <a:rPr lang="en-GB" baseline="0"/>
              <a:t>Our </a:t>
            </a:r>
            <a:r>
              <a:rPr lang="en-GB" baseline="0" err="1"/>
              <a:t>facebook</a:t>
            </a:r>
            <a:r>
              <a:rPr lang="en-GB" baseline="0"/>
              <a:t> group is for us to quickly share any school updates, such as if we have put letters in book bags. It’s also for you to post questions for us and other parents to see, or if jumpers </a:t>
            </a:r>
            <a:r>
              <a:rPr lang="en-GB" baseline="0" err="1"/>
              <a:t>etc</a:t>
            </a:r>
            <a:r>
              <a:rPr lang="en-GB" baseline="0"/>
              <a:t> have gone missing. We email out important messages as well for those not on </a:t>
            </a:r>
            <a:r>
              <a:rPr lang="en-GB" baseline="0" err="1"/>
              <a:t>facebook</a:t>
            </a:r>
            <a:r>
              <a:rPr lang="en-GB" baseline="0"/>
              <a:t>- this is just an additional method of communication we have continued since </a:t>
            </a:r>
            <a:r>
              <a:rPr lang="en-GB" baseline="0" err="1"/>
              <a:t>Covid</a:t>
            </a:r>
            <a:r>
              <a:rPr lang="en-GB" baseline="0"/>
              <a:t>. </a:t>
            </a:r>
          </a:p>
        </p:txBody>
      </p:sp>
      <p:sp>
        <p:nvSpPr>
          <p:cNvPr id="4" name="Slide Number Placeholder 3"/>
          <p:cNvSpPr>
            <a:spLocks noGrp="1"/>
          </p:cNvSpPr>
          <p:nvPr>
            <p:ph type="sldNum" sz="quarter" idx="10"/>
          </p:nvPr>
        </p:nvSpPr>
        <p:spPr/>
        <p:txBody>
          <a:bodyPr/>
          <a:lstStyle/>
          <a:p>
            <a:fld id="{4CC62975-64AC-42C0-830E-80A6FA06EEE8}" type="slidenum">
              <a:rPr lang="en-GB" smtClean="0"/>
              <a:t>27</a:t>
            </a:fld>
            <a:endParaRPr lang="en-GB"/>
          </a:p>
        </p:txBody>
      </p:sp>
    </p:spTree>
    <p:extLst>
      <p:ext uri="{BB962C8B-B14F-4D97-AF65-F5344CB8AC3E}">
        <p14:creationId xmlns:p14="http://schemas.microsoft.com/office/powerpoint/2010/main" val="12439344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p:txBody>
      </p:sp>
      <p:sp>
        <p:nvSpPr>
          <p:cNvPr id="4" name="Slide Number Placeholder 3"/>
          <p:cNvSpPr>
            <a:spLocks noGrp="1"/>
          </p:cNvSpPr>
          <p:nvPr>
            <p:ph type="sldNum" sz="quarter" idx="10"/>
          </p:nvPr>
        </p:nvSpPr>
        <p:spPr/>
        <p:txBody>
          <a:bodyPr/>
          <a:lstStyle/>
          <a:p>
            <a:fld id="{4CC62975-64AC-42C0-830E-80A6FA06EEE8}" type="slidenum">
              <a:rPr lang="en-GB" smtClean="0"/>
              <a:t>28</a:t>
            </a:fld>
            <a:endParaRPr lang="en-GB"/>
          </a:p>
        </p:txBody>
      </p:sp>
    </p:spTree>
    <p:extLst>
      <p:ext uri="{BB962C8B-B14F-4D97-AF65-F5344CB8AC3E}">
        <p14:creationId xmlns:p14="http://schemas.microsoft.com/office/powerpoint/2010/main" val="41824764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Esther</a:t>
            </a:r>
          </a:p>
          <a:p>
            <a:endParaRPr lang="en-GB"/>
          </a:p>
          <a:p>
            <a:r>
              <a:rPr lang="en-GB"/>
              <a:t>A big thank you for choosing our school. </a:t>
            </a:r>
          </a:p>
          <a:p>
            <a:r>
              <a:rPr lang="en-GB"/>
              <a:t>My connection to FM</a:t>
            </a:r>
          </a:p>
          <a:p>
            <a:r>
              <a:rPr lang="en-GB"/>
              <a:t>Ofsted</a:t>
            </a:r>
            <a:r>
              <a:rPr lang="en-GB" baseline="0"/>
              <a:t> outstanding</a:t>
            </a:r>
          </a:p>
          <a:p>
            <a:r>
              <a:rPr lang="en-GB" baseline="0"/>
              <a:t>Hampshire Education awards</a:t>
            </a:r>
          </a:p>
          <a:p>
            <a:r>
              <a:rPr lang="en-GB" baseline="0"/>
              <a:t>LFSP</a:t>
            </a:r>
            <a:endParaRPr lang="en-GB"/>
          </a:p>
        </p:txBody>
      </p:sp>
      <p:sp>
        <p:nvSpPr>
          <p:cNvPr id="4" name="Slide Number Placeholder 3"/>
          <p:cNvSpPr>
            <a:spLocks noGrp="1"/>
          </p:cNvSpPr>
          <p:nvPr>
            <p:ph type="sldNum" sz="quarter" idx="10"/>
          </p:nvPr>
        </p:nvSpPr>
        <p:spPr/>
        <p:txBody>
          <a:bodyPr/>
          <a:lstStyle/>
          <a:p>
            <a:fld id="{4CC62975-64AC-42C0-830E-80A6FA06EEE8}" type="slidenum">
              <a:rPr lang="en-GB" smtClean="0"/>
              <a:t>30</a:t>
            </a:fld>
            <a:endParaRPr lang="en-GB"/>
          </a:p>
        </p:txBody>
      </p:sp>
    </p:spTree>
    <p:extLst>
      <p:ext uri="{BB962C8B-B14F-4D97-AF65-F5344CB8AC3E}">
        <p14:creationId xmlns:p14="http://schemas.microsoft.com/office/powerpoint/2010/main" val="2203289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D30C88A6-3802-40C7-8750-5845D8CE2051}"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423334" y="4529541"/>
            <a:ext cx="584978" cy="365125"/>
          </a:xfrm>
        </p:spPr>
        <p:txBody>
          <a:bodyPr/>
          <a:lstStyle/>
          <a:p>
            <a:pPr>
              <a:defRPr/>
            </a:pPr>
            <a:fld id="{9BB78EA7-F33F-407A-89AE-C5FA41B4F881}" type="slidenum">
              <a:rPr lang="en-GB" smtClean="0"/>
              <a:pPr>
                <a:defRPr/>
              </a:pPr>
              <a:t>‹#›</a:t>
            </a:fld>
            <a:endParaRPr lang="en-GB"/>
          </a:p>
        </p:txBody>
      </p:sp>
    </p:spTree>
    <p:extLst>
      <p:ext uri="{BB962C8B-B14F-4D97-AF65-F5344CB8AC3E}">
        <p14:creationId xmlns:p14="http://schemas.microsoft.com/office/powerpoint/2010/main" val="133657837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98FDA39B-48C1-4850-A0F9-6FD6865CC9E9}"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289AA489-8881-4A48-A028-77FA3C2F2F71}" type="slidenum">
              <a:rPr lang="en-GB" smtClean="0"/>
              <a:pPr>
                <a:defRPr/>
              </a:pPr>
              <a:t>‹#›</a:t>
            </a:fld>
            <a:endParaRPr lang="en-GB"/>
          </a:p>
        </p:txBody>
      </p:sp>
    </p:spTree>
    <p:extLst>
      <p:ext uri="{BB962C8B-B14F-4D97-AF65-F5344CB8AC3E}">
        <p14:creationId xmlns:p14="http://schemas.microsoft.com/office/powerpoint/2010/main" val="283485054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F906C4C-1637-4FBE-ACD7-D0B5419FFEF6}"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314E2A1F-501B-40B8-B453-0E4F4AE4BC3B}" type="slidenum">
              <a:rPr lang="en-GB" smtClean="0"/>
              <a:pPr>
                <a:defRPr/>
              </a:pPr>
              <a:t>‹#›</a:t>
            </a:fld>
            <a:endParaRPr lang="en-GB"/>
          </a:p>
        </p:txBody>
      </p:sp>
    </p:spTree>
    <p:extLst>
      <p:ext uri="{BB962C8B-B14F-4D97-AF65-F5344CB8AC3E}">
        <p14:creationId xmlns:p14="http://schemas.microsoft.com/office/powerpoint/2010/main" val="45887648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446882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B3711C75-EAD3-4A55-9DE8-7C62A29EA15C}" type="datetimeFigureOut">
              <a:rPr lang="en-GB" smtClean="0"/>
              <a:pPr>
                <a:defRPr/>
              </a:pPr>
              <a:t>29/04/2026</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184BABC3-DF13-455B-BD0F-FFAF361DB22D}" type="slidenum">
              <a:rPr lang="en-GB" smtClean="0"/>
              <a:pPr>
                <a:defRPr/>
              </a:pPr>
              <a:t>‹#›</a:t>
            </a:fld>
            <a:endParaRPr lang="en-GB"/>
          </a:p>
        </p:txBody>
      </p:sp>
    </p:spTree>
    <p:extLst>
      <p:ext uri="{BB962C8B-B14F-4D97-AF65-F5344CB8AC3E}">
        <p14:creationId xmlns:p14="http://schemas.microsoft.com/office/powerpoint/2010/main" val="264773836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3EA67117-C9F2-4CC7-9464-6B8EBE50F6BF}" type="datetimeFigureOut">
              <a:rPr lang="en-GB" smtClean="0"/>
              <a:pPr>
                <a:defRPr/>
              </a:pPr>
              <a:t>29/04/2026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AA0C6CD5-29FF-4B8B-A287-F39E68146CAA}" type="slidenum">
              <a:rPr lang="en-GB" smtClean="0"/>
              <a:pPr>
                <a:defRPr/>
              </a:pPr>
              <a:t>‹#›</a:t>
            </a:fld>
            <a:endParaRPr lang="en-GB"/>
          </a:p>
        </p:txBody>
      </p:sp>
    </p:spTree>
    <p:extLst>
      <p:ext uri="{BB962C8B-B14F-4D97-AF65-F5344CB8AC3E}">
        <p14:creationId xmlns:p14="http://schemas.microsoft.com/office/powerpoint/2010/main" val="190008465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BD999D9-8E9E-4942-9BE1-B541B03E7D53}" type="datetimeFigureOut">
              <a:rPr lang="en-GB" smtClean="0"/>
              <a:pPr>
                <a:defRPr/>
              </a:pPr>
              <a:t>29/04/2026</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83804CDA-D594-4963-AE4C-33C6B30E2960}" type="slidenum">
              <a:rPr lang="en-GB" smtClean="0"/>
              <a:pPr>
                <a:defRPr/>
              </a:pPr>
              <a:t>‹#›</a:t>
            </a:fld>
            <a:endParaRPr lang="en-GB"/>
          </a:p>
        </p:txBody>
      </p:sp>
    </p:spTree>
    <p:extLst>
      <p:ext uri="{BB962C8B-B14F-4D97-AF65-F5344CB8AC3E}">
        <p14:creationId xmlns:p14="http://schemas.microsoft.com/office/powerpoint/2010/main" val="154974258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128519FA-0872-4925-8186-56CB607B4320}" type="datetimeFigureOut">
              <a:rPr lang="en-GB" smtClean="0"/>
              <a:pPr>
                <a:defRPr/>
              </a:pPr>
              <a:t>29/04/2026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476ADF52-481F-4098-949A-781F3D3DDC44}" type="slidenum">
              <a:rPr lang="en-GB" smtClean="0"/>
              <a:pPr>
                <a:defRPr/>
              </a:pPr>
              <a:t>‹#›</a:t>
            </a:fld>
            <a:endParaRPr lang="en-GB"/>
          </a:p>
        </p:txBody>
      </p:sp>
    </p:spTree>
    <p:extLst>
      <p:ext uri="{BB962C8B-B14F-4D97-AF65-F5344CB8AC3E}">
        <p14:creationId xmlns:p14="http://schemas.microsoft.com/office/powerpoint/2010/main" val="133610294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2473561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2181832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2D44665-57C9-4E3F-B909-D8BD2D43B593}" type="slidenum">
              <a:rPr lang="en-GB" smtClean="0"/>
              <a:pPr>
                <a:defRPr/>
              </a:pPr>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438514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206054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2D44665-57C9-4E3F-B909-D8BD2D43B593}" type="slidenum">
              <a:rPr lang="en-GB" smtClean="0"/>
              <a:pPr>
                <a:defRPr/>
              </a:pPr>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6138863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pPr>
              <a:defRPr/>
            </a:pPr>
            <a:fld id="{AE567131-18CF-44B0-8029-1196A8EF93F8}" type="datetimeFigureOut">
              <a:rPr lang="en-GB" smtClean="0"/>
              <a:pPr>
                <a:defRPr/>
              </a:pPr>
              <a:t>29/04/2026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13711646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D711C4A0-5A86-4983-A60C-4C4074A7325C}"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4DEBB675-7E6F-42B7-82CA-2A9FBF82C424}" type="slidenum">
              <a:rPr lang="en-GB" smtClean="0"/>
              <a:pPr>
                <a:defRPr/>
              </a:pPr>
              <a:t>‹#›</a:t>
            </a:fld>
            <a:endParaRPr lang="en-GB"/>
          </a:p>
        </p:txBody>
      </p:sp>
    </p:spTree>
    <p:extLst>
      <p:ext uri="{BB962C8B-B14F-4D97-AF65-F5344CB8AC3E}">
        <p14:creationId xmlns:p14="http://schemas.microsoft.com/office/powerpoint/2010/main" val="155207106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61E02958-DBD9-44E5-BDDE-25AB3B9D0CB5}" type="datetimeFigureOut">
              <a:rPr lang="en-GB" smtClean="0"/>
              <a:pPr>
                <a:defRPr/>
              </a:pPr>
              <a:t>29/04/2026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10954A11-B00D-466B-AE77-264E90A943C0}" type="slidenum">
              <a:rPr lang="en-GB" smtClean="0"/>
              <a:pPr>
                <a:defRPr/>
              </a:pPr>
              <a:t>‹#›</a:t>
            </a:fld>
            <a:endParaRPr lang="en-GB"/>
          </a:p>
        </p:txBody>
      </p:sp>
    </p:spTree>
    <p:extLst>
      <p:ext uri="{BB962C8B-B14F-4D97-AF65-F5344CB8AC3E}">
        <p14:creationId xmlns:p14="http://schemas.microsoft.com/office/powerpoint/2010/main" val="423663442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E567131-18CF-44B0-8029-1196A8EF93F8}" type="datetimeFigureOut">
              <a:rPr lang="en-GB" smtClean="0"/>
              <a:pPr>
                <a:defRPr/>
              </a:pPr>
              <a:t>29/04/2026</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42D44665-57C9-4E3F-B909-D8BD2D43B593}" type="slidenum">
              <a:rPr lang="en-GB" smtClean="0"/>
              <a:pPr>
                <a:defRPr/>
              </a:pPr>
              <a:t>‹#›</a:t>
            </a:fld>
            <a:endParaRPr lang="en-GB"/>
          </a:p>
        </p:txBody>
      </p:sp>
    </p:spTree>
    <p:extLst>
      <p:ext uri="{BB962C8B-B14F-4D97-AF65-F5344CB8AC3E}">
        <p14:creationId xmlns:p14="http://schemas.microsoft.com/office/powerpoint/2010/main" val="3014390956"/>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 id="2147483819" r:id="rId13"/>
    <p:sldLayoutId id="2147483820" r:id="rId14"/>
    <p:sldLayoutId id="2147483821" r:id="rId15"/>
    <p:sldLayoutId id="2147483822" r:id="rId16"/>
  </p:sldLayoutIdLst>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hyperlink" Target="http://www.forestschoolassociation.org/"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1.jpeg"/><Relationship Id="rId11" Type="http://schemas.openxmlformats.org/officeDocument/2006/relationships/image" Target="../media/image1.jpeg"/><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8.jpeg"/><Relationship Id="rId7"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7.jpe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1.jpeg"/><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9.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jpe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69.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73.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2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7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254553" y="3648050"/>
            <a:ext cx="7329837" cy="1646302"/>
          </a:xfrm>
        </p:spPr>
        <p:txBody>
          <a:bodyPr>
            <a:normAutofit fontScale="90000"/>
          </a:bodyPr>
          <a:lstStyle/>
          <a:p>
            <a:pPr algn="ctr"/>
            <a:r>
              <a:rPr lang="en-GB">
                <a:solidFill>
                  <a:srgbClr val="002060"/>
                </a:solidFill>
              </a:rPr>
              <a:t>Parents induction evening 2026-2027</a:t>
            </a:r>
          </a:p>
        </p:txBody>
      </p:sp>
      <p:sp>
        <p:nvSpPr>
          <p:cNvPr id="7" name="TextBox 6"/>
          <p:cNvSpPr txBox="1"/>
          <p:nvPr/>
        </p:nvSpPr>
        <p:spPr>
          <a:xfrm>
            <a:off x="3387852" y="5897720"/>
            <a:ext cx="5616624" cy="584775"/>
          </a:xfrm>
          <a:prstGeom prst="rect">
            <a:avLst/>
          </a:prstGeom>
          <a:noFill/>
        </p:spPr>
        <p:txBody>
          <a:bodyPr wrap="square" rtlCol="0">
            <a:spAutoFit/>
          </a:bodyPr>
          <a:lstStyle/>
          <a:p>
            <a:pPr algn="ctr"/>
            <a:r>
              <a:rPr lang="en-GB" sz="3200">
                <a:solidFill>
                  <a:srgbClr val="002060"/>
                </a:solidFill>
                <a:latin typeface="Grandview Display" panose="020B0502040204020203" pitchFamily="34" charset="0"/>
              </a:rPr>
              <a:t>www.fourmarksprimary.co.uk</a:t>
            </a:r>
          </a:p>
        </p:txBody>
      </p:sp>
      <p:pic>
        <p:nvPicPr>
          <p:cNvPr id="3" name="Picture 2" descr="Related image">
            <a:extLst>
              <a:ext uri="{FF2B5EF4-FFF2-40B4-BE49-F238E27FC236}">
                <a16:creationId xmlns:a16="http://schemas.microsoft.com/office/drawing/2014/main" id="{35D36B03-67AC-8833-7A0F-8A0D220F9D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2676" y="447718"/>
            <a:ext cx="2898648" cy="289864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95576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7926" y="0"/>
            <a:ext cx="7475098" cy="1947632"/>
          </a:xfrm>
        </p:spPr>
        <p:txBody>
          <a:bodyPr/>
          <a:lstStyle/>
          <a:p>
            <a:pPr algn="ctr"/>
            <a:r>
              <a:rPr lang="en-GB" sz="5400" b="1">
                <a:solidFill>
                  <a:schemeClr val="bg1"/>
                </a:solidFill>
                <a:latin typeface="Grandview Display" panose="020B0502040204020203" pitchFamily="34" charset="0"/>
              </a:rPr>
              <a:t>Meet our </a:t>
            </a:r>
            <a:br>
              <a:rPr lang="en-GB" sz="5400" b="1">
                <a:solidFill>
                  <a:schemeClr val="bg1"/>
                </a:solidFill>
                <a:latin typeface="Grandview Display" panose="020B0502040204020203" pitchFamily="34" charset="0"/>
              </a:rPr>
            </a:br>
            <a:r>
              <a:rPr lang="en-GB" sz="5400" b="1">
                <a:solidFill>
                  <a:schemeClr val="bg1"/>
                </a:solidFill>
                <a:latin typeface="Grandview Display" panose="020B0502040204020203" pitchFamily="34" charset="0"/>
              </a:rPr>
              <a:t>Reception Team</a:t>
            </a:r>
          </a:p>
        </p:txBody>
      </p:sp>
      <p:sp>
        <p:nvSpPr>
          <p:cNvPr id="15" name="TextBox 14"/>
          <p:cNvSpPr txBox="1"/>
          <p:nvPr/>
        </p:nvSpPr>
        <p:spPr>
          <a:xfrm>
            <a:off x="347825" y="4288946"/>
            <a:ext cx="1947528" cy="2031325"/>
          </a:xfrm>
          <a:prstGeom prst="rect">
            <a:avLst/>
          </a:prstGeom>
          <a:solidFill>
            <a:srgbClr val="FFFFFF"/>
          </a:solidFill>
          <a:effectLst>
            <a:softEdge rad="31750"/>
          </a:effectLst>
        </p:spPr>
        <p:txBody>
          <a:bodyPr wrap="square" rtlCol="0">
            <a:spAutoFit/>
          </a:bodyPr>
          <a:lstStyle/>
          <a:p>
            <a:pPr algn="ctr"/>
            <a:r>
              <a:rPr lang="en-GB" b="1">
                <a:solidFill>
                  <a:srgbClr val="002060"/>
                </a:solidFill>
                <a:latin typeface="Grandview Display" panose="020B0502040204020203" pitchFamily="34" charset="0"/>
              </a:rPr>
              <a:t>Mrs Gemma Snow</a:t>
            </a:r>
          </a:p>
          <a:p>
            <a:pPr algn="ctr"/>
            <a:endParaRPr lang="en-GB" b="1">
              <a:latin typeface="Grandview Display" panose="020B0502040204020203" pitchFamily="34" charset="0"/>
            </a:endParaRPr>
          </a:p>
          <a:p>
            <a:pPr algn="ctr"/>
            <a:r>
              <a:rPr lang="en-GB" b="1">
                <a:latin typeface="Grandview Display" panose="020B0502040204020203" pitchFamily="34" charset="0"/>
              </a:rPr>
              <a:t> </a:t>
            </a:r>
            <a:r>
              <a:rPr lang="en-GB" b="1">
                <a:solidFill>
                  <a:schemeClr val="bg1">
                    <a:lumMod val="85000"/>
                    <a:lumOff val="15000"/>
                  </a:schemeClr>
                </a:solidFill>
                <a:latin typeface="Grandview Display" panose="020B0502040204020203" pitchFamily="34" charset="0"/>
              </a:rPr>
              <a:t>Chestnut Class Teacher</a:t>
            </a:r>
          </a:p>
          <a:p>
            <a:pPr algn="ctr"/>
            <a:endParaRPr lang="en-GB" b="1">
              <a:solidFill>
                <a:schemeClr val="bg1">
                  <a:lumMod val="85000"/>
                  <a:lumOff val="15000"/>
                </a:schemeClr>
              </a:solidFill>
              <a:latin typeface="Grandview Display" panose="020B0502040204020203" pitchFamily="34" charset="0"/>
            </a:endParaRPr>
          </a:p>
          <a:p>
            <a:pPr algn="ctr"/>
            <a:r>
              <a:rPr lang="en-GB" b="1">
                <a:solidFill>
                  <a:schemeClr val="bg1">
                    <a:lumMod val="85000"/>
                    <a:lumOff val="15000"/>
                  </a:schemeClr>
                </a:solidFill>
                <a:latin typeface="Grandview Display" panose="020B0502040204020203" pitchFamily="34" charset="0"/>
              </a:rPr>
              <a:t>Early Years Lead</a:t>
            </a:r>
          </a:p>
        </p:txBody>
      </p:sp>
      <p:sp>
        <p:nvSpPr>
          <p:cNvPr id="13" name="TextBox 12"/>
          <p:cNvSpPr txBox="1"/>
          <p:nvPr/>
        </p:nvSpPr>
        <p:spPr>
          <a:xfrm>
            <a:off x="4579080" y="4310234"/>
            <a:ext cx="1947528" cy="1477328"/>
          </a:xfrm>
          <a:prstGeom prst="rect">
            <a:avLst/>
          </a:prstGeom>
          <a:solidFill>
            <a:srgbClr val="FFFFFF"/>
          </a:solidFill>
          <a:effectLst>
            <a:softEdge rad="31750"/>
          </a:effectLst>
        </p:spPr>
        <p:txBody>
          <a:bodyPr wrap="square" rtlCol="0">
            <a:spAutoFit/>
          </a:bodyPr>
          <a:lstStyle/>
          <a:p>
            <a:pPr algn="ctr"/>
            <a:r>
              <a:rPr lang="en-GB" b="1">
                <a:solidFill>
                  <a:srgbClr val="002060"/>
                </a:solidFill>
                <a:latin typeface="Grandview Display" panose="020B0502040204020203" pitchFamily="34" charset="0"/>
              </a:rPr>
              <a:t>Mrs Katharine </a:t>
            </a:r>
            <a:r>
              <a:rPr lang="en-GB" b="1" err="1">
                <a:solidFill>
                  <a:srgbClr val="002060"/>
                </a:solidFill>
                <a:latin typeface="Grandview Display" panose="020B0502040204020203" pitchFamily="34" charset="0"/>
              </a:rPr>
              <a:t>Meager</a:t>
            </a:r>
            <a:endParaRPr lang="en-GB" b="1">
              <a:solidFill>
                <a:srgbClr val="002060"/>
              </a:solidFill>
              <a:latin typeface="Grandview Display" panose="020B0502040204020203" pitchFamily="34" charset="0"/>
            </a:endParaRPr>
          </a:p>
          <a:p>
            <a:pPr algn="ctr"/>
            <a:endParaRPr lang="en-GB" b="1">
              <a:latin typeface="Grandview Display" panose="020B0502040204020203" pitchFamily="34" charset="0"/>
            </a:endParaRPr>
          </a:p>
          <a:p>
            <a:pPr algn="ctr"/>
            <a:r>
              <a:rPr lang="en-GB" b="1">
                <a:solidFill>
                  <a:schemeClr val="bg1">
                    <a:lumMod val="85000"/>
                    <a:lumOff val="15000"/>
                  </a:schemeClr>
                </a:solidFill>
                <a:latin typeface="Grandview Display" panose="020B0502040204020203" pitchFamily="34" charset="0"/>
              </a:rPr>
              <a:t>Holly Class </a:t>
            </a:r>
          </a:p>
          <a:p>
            <a:pPr algn="ctr"/>
            <a:r>
              <a:rPr lang="en-GB" b="1">
                <a:solidFill>
                  <a:schemeClr val="bg1">
                    <a:lumMod val="85000"/>
                    <a:lumOff val="15000"/>
                  </a:schemeClr>
                </a:solidFill>
                <a:latin typeface="Grandview Display" panose="020B0502040204020203" pitchFamily="34" charset="0"/>
              </a:rPr>
              <a:t>Teacher</a:t>
            </a:r>
          </a:p>
        </p:txBody>
      </p:sp>
      <p:sp>
        <p:nvSpPr>
          <p:cNvPr id="19" name="TextBox 18"/>
          <p:cNvSpPr txBox="1"/>
          <p:nvPr/>
        </p:nvSpPr>
        <p:spPr>
          <a:xfrm>
            <a:off x="6762718" y="4310234"/>
            <a:ext cx="2153409" cy="1477328"/>
          </a:xfrm>
          <a:prstGeom prst="rect">
            <a:avLst/>
          </a:prstGeom>
          <a:solidFill>
            <a:srgbClr val="FFFFFF"/>
          </a:solidFill>
          <a:ln>
            <a:solidFill>
              <a:srgbClr val="FFFFFF"/>
            </a:solidFill>
          </a:ln>
          <a:effectLst>
            <a:softEdge rad="31750"/>
          </a:effectLst>
        </p:spPr>
        <p:txBody>
          <a:bodyPr wrap="square" rtlCol="0">
            <a:spAutoFit/>
          </a:bodyPr>
          <a:lstStyle/>
          <a:p>
            <a:pPr algn="ctr"/>
            <a:r>
              <a:rPr lang="en-GB" b="1">
                <a:solidFill>
                  <a:srgbClr val="002060"/>
                </a:solidFill>
                <a:latin typeface="Grandview Display" panose="020B0502040204020203" pitchFamily="34" charset="0"/>
              </a:rPr>
              <a:t>Miss Tierney Perkins</a:t>
            </a:r>
          </a:p>
          <a:p>
            <a:pPr algn="ctr"/>
            <a:endParaRPr lang="en-GB" b="1">
              <a:latin typeface="Grandview Display" panose="020B0502040204020203" pitchFamily="34" charset="0"/>
            </a:endParaRPr>
          </a:p>
          <a:p>
            <a:pPr algn="ctr"/>
            <a:r>
              <a:rPr lang="en-GB" b="1">
                <a:solidFill>
                  <a:schemeClr val="bg1">
                    <a:lumMod val="85000"/>
                    <a:lumOff val="15000"/>
                  </a:schemeClr>
                </a:solidFill>
                <a:latin typeface="Grandview Display" panose="020B0502040204020203" pitchFamily="34" charset="0"/>
              </a:rPr>
              <a:t>Holly Class</a:t>
            </a:r>
          </a:p>
          <a:p>
            <a:pPr algn="ctr"/>
            <a:r>
              <a:rPr lang="en-GB" b="1">
                <a:solidFill>
                  <a:schemeClr val="bg1">
                    <a:lumMod val="85000"/>
                    <a:lumOff val="15000"/>
                  </a:schemeClr>
                </a:solidFill>
                <a:latin typeface="Grandview Display" panose="020B0502040204020203" pitchFamily="34" charset="0"/>
              </a:rPr>
              <a:t>Learning Support</a:t>
            </a:r>
          </a:p>
        </p:txBody>
      </p:sp>
      <p:pic>
        <p:nvPicPr>
          <p:cNvPr id="9" name="Picture 8">
            <a:extLst>
              <a:ext uri="{FF2B5EF4-FFF2-40B4-BE49-F238E27FC236}">
                <a16:creationId xmlns:a16="http://schemas.microsoft.com/office/drawing/2014/main" id="{A87AD266-1A2D-4547-F8E2-23C5EAB4A134}"/>
              </a:ext>
            </a:extLst>
          </p:cNvPr>
          <p:cNvPicPr/>
          <p:nvPr/>
        </p:nvPicPr>
        <p:blipFill rotWithShape="1">
          <a:blip r:embed="rId3" cstate="print">
            <a:extLst>
              <a:ext uri="{28A0092B-C50C-407E-A947-70E740481C1C}">
                <a14:useLocalDpi xmlns:a14="http://schemas.microsoft.com/office/drawing/2010/main" val="0"/>
              </a:ext>
            </a:extLst>
          </a:blip>
          <a:srcRect l="37226" t="21568" r="34855" b="17458"/>
          <a:stretch/>
        </p:blipFill>
        <p:spPr bwMode="auto">
          <a:xfrm>
            <a:off x="539250" y="2091690"/>
            <a:ext cx="1564679" cy="1947632"/>
          </a:xfrm>
          <a:prstGeom prst="rect">
            <a:avLst/>
          </a:prstGeom>
          <a:ln>
            <a:noFill/>
          </a:ln>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2915451F-BA22-AE2E-6BFB-E9E51FC3ACC5}"/>
              </a:ext>
            </a:extLst>
          </p:cNvPr>
          <p:cNvPicPr>
            <a:picLocks noChangeAspect="1"/>
          </p:cNvPicPr>
          <p:nvPr/>
        </p:nvPicPr>
        <p:blipFill>
          <a:blip r:embed="rId4"/>
          <a:stretch>
            <a:fillRect/>
          </a:stretch>
        </p:blipFill>
        <p:spPr>
          <a:xfrm>
            <a:off x="2606039" y="2091689"/>
            <a:ext cx="1523177" cy="1947631"/>
          </a:xfrm>
          <a:prstGeom prst="rect">
            <a:avLst/>
          </a:prstGeom>
        </p:spPr>
      </p:pic>
      <p:sp>
        <p:nvSpPr>
          <p:cNvPr id="12" name="TextBox 11">
            <a:extLst>
              <a:ext uri="{FF2B5EF4-FFF2-40B4-BE49-F238E27FC236}">
                <a16:creationId xmlns:a16="http://schemas.microsoft.com/office/drawing/2014/main" id="{3862C176-A0F0-E127-2327-EF4F813FFEB9}"/>
              </a:ext>
            </a:extLst>
          </p:cNvPr>
          <p:cNvSpPr txBox="1"/>
          <p:nvPr/>
        </p:nvSpPr>
        <p:spPr>
          <a:xfrm>
            <a:off x="2419353" y="4310234"/>
            <a:ext cx="1923617" cy="1477328"/>
          </a:xfrm>
          <a:prstGeom prst="rect">
            <a:avLst/>
          </a:prstGeom>
          <a:solidFill>
            <a:srgbClr val="FFFFFF"/>
          </a:solidFill>
          <a:effectLst>
            <a:softEdge rad="31750"/>
          </a:effectLst>
        </p:spPr>
        <p:txBody>
          <a:bodyPr wrap="square" rtlCol="0">
            <a:spAutoFit/>
          </a:bodyPr>
          <a:lstStyle/>
          <a:p>
            <a:pPr algn="ctr"/>
            <a:r>
              <a:rPr lang="en-GB" b="1">
                <a:solidFill>
                  <a:srgbClr val="002060"/>
                </a:solidFill>
                <a:latin typeface="Grandview Display" panose="020B0502040204020203" pitchFamily="34" charset="0"/>
              </a:rPr>
              <a:t>Mrs Sarah Dulam</a:t>
            </a:r>
          </a:p>
          <a:p>
            <a:pPr algn="ctr"/>
            <a:endParaRPr lang="en-GB" b="1">
              <a:latin typeface="Grandview Display" panose="020B0502040204020203" pitchFamily="34" charset="0"/>
            </a:endParaRPr>
          </a:p>
          <a:p>
            <a:pPr algn="ctr"/>
            <a:r>
              <a:rPr lang="en-GB" b="1">
                <a:solidFill>
                  <a:schemeClr val="bg1">
                    <a:lumMod val="85000"/>
                    <a:lumOff val="15000"/>
                  </a:schemeClr>
                </a:solidFill>
                <a:latin typeface="Grandview Display" panose="020B0502040204020203" pitchFamily="34" charset="0"/>
              </a:rPr>
              <a:t>Chestnut Class Learning Support</a:t>
            </a:r>
          </a:p>
        </p:txBody>
      </p:sp>
      <p:pic>
        <p:nvPicPr>
          <p:cNvPr id="4" name="Picture 3">
            <a:extLst>
              <a:ext uri="{FF2B5EF4-FFF2-40B4-BE49-F238E27FC236}">
                <a16:creationId xmlns:a16="http://schemas.microsoft.com/office/drawing/2014/main" id="{E0B4DC32-6133-BD9F-4D38-8FCE6056ED7C}"/>
              </a:ext>
            </a:extLst>
          </p:cNvPr>
          <p:cNvPicPr>
            <a:picLocks noChangeAspect="1"/>
          </p:cNvPicPr>
          <p:nvPr/>
        </p:nvPicPr>
        <p:blipFill rotWithShape="1">
          <a:blip r:embed="rId5"/>
          <a:srcRect l="39016" t="31506" r="40545" b="21559"/>
          <a:stretch/>
        </p:blipFill>
        <p:spPr>
          <a:xfrm>
            <a:off x="4711776" y="2111535"/>
            <a:ext cx="1523177" cy="1967477"/>
          </a:xfrm>
          <a:prstGeom prst="rect">
            <a:avLst/>
          </a:prstGeom>
        </p:spPr>
      </p:pic>
      <p:pic>
        <p:nvPicPr>
          <p:cNvPr id="5" name="Picture 4" descr="Related image">
            <a:extLst>
              <a:ext uri="{FF2B5EF4-FFF2-40B4-BE49-F238E27FC236}">
                <a16:creationId xmlns:a16="http://schemas.microsoft.com/office/drawing/2014/main" id="{BF53DF7C-5948-7A81-961D-DA6D08E7C9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937" y="377586"/>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476413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4566" y="338328"/>
            <a:ext cx="6554867" cy="1524000"/>
          </a:xfrm>
        </p:spPr>
        <p:txBody>
          <a:bodyPr>
            <a:normAutofit/>
          </a:bodyPr>
          <a:lstStyle/>
          <a:p>
            <a:pPr algn="ctr"/>
            <a:r>
              <a:rPr lang="en-GB" sz="4400" b="1" dirty="0">
                <a:solidFill>
                  <a:srgbClr val="002060"/>
                </a:solidFill>
                <a:latin typeface="Grandview Display" panose="020B0502040204020203" pitchFamily="34" charset="0"/>
              </a:rPr>
              <a:t>Our Curriculum</a:t>
            </a:r>
          </a:p>
        </p:txBody>
      </p:sp>
      <p:sp>
        <p:nvSpPr>
          <p:cNvPr id="3" name="Content Placeholder 2"/>
          <p:cNvSpPr>
            <a:spLocks noGrp="1"/>
          </p:cNvSpPr>
          <p:nvPr>
            <p:ph idx="1"/>
          </p:nvPr>
        </p:nvSpPr>
        <p:spPr>
          <a:xfrm>
            <a:off x="269889" y="1483229"/>
            <a:ext cx="8604220" cy="5374771"/>
          </a:xfrm>
          <a:solidFill>
            <a:srgbClr val="FFFFFF"/>
          </a:solidFill>
          <a:effectLst>
            <a:softEdge rad="317500"/>
          </a:effectLst>
        </p:spPr>
        <p:txBody>
          <a:bodyPr>
            <a:normAutofit/>
          </a:bodyPr>
          <a:lstStyle/>
          <a:p>
            <a:r>
              <a:rPr lang="en-GB" sz="2400">
                <a:solidFill>
                  <a:srgbClr val="002060"/>
                </a:solidFill>
                <a:latin typeface="Grandview Display" panose="020B0502040204020203" pitchFamily="34" charset="0"/>
              </a:rPr>
              <a:t>The Reception year is part of the EYFS which does not come under the National Curriculum.</a:t>
            </a:r>
          </a:p>
          <a:p>
            <a:r>
              <a:rPr lang="en-GB" sz="2400">
                <a:solidFill>
                  <a:srgbClr val="002060"/>
                </a:solidFill>
                <a:latin typeface="Grandview Display" panose="020B0502040204020203" pitchFamily="34" charset="0"/>
              </a:rPr>
              <a:t>We follow ‘Development Matters’ a government recommended document which splits children’s early learning into 7 areas: </a:t>
            </a:r>
          </a:p>
          <a:p>
            <a:pPr lvl="2">
              <a:buFont typeface="Arial" panose="020B0604020202020204" pitchFamily="34" charset="0"/>
              <a:buChar char="•"/>
            </a:pPr>
            <a:r>
              <a:rPr lang="en-GB" sz="1800">
                <a:solidFill>
                  <a:srgbClr val="002060"/>
                </a:solidFill>
                <a:latin typeface="Grandview Display" panose="020B0502040204020203" pitchFamily="34" charset="0"/>
              </a:rPr>
              <a:t>Personal, Social and Emotional Development</a:t>
            </a:r>
          </a:p>
          <a:p>
            <a:pPr lvl="2">
              <a:buFont typeface="Arial" panose="020B0604020202020204" pitchFamily="34" charset="0"/>
              <a:buChar char="•"/>
            </a:pPr>
            <a:r>
              <a:rPr lang="en-GB" sz="1800">
                <a:solidFill>
                  <a:srgbClr val="002060"/>
                </a:solidFill>
                <a:latin typeface="Grandview Display" panose="020B0502040204020203" pitchFamily="34" charset="0"/>
              </a:rPr>
              <a:t>Communication and Language</a:t>
            </a:r>
          </a:p>
          <a:p>
            <a:pPr lvl="2">
              <a:buFont typeface="Arial" panose="020B0604020202020204" pitchFamily="34" charset="0"/>
              <a:buChar char="•"/>
            </a:pPr>
            <a:r>
              <a:rPr lang="en-GB" sz="1800">
                <a:solidFill>
                  <a:srgbClr val="002060"/>
                </a:solidFill>
                <a:latin typeface="Grandview Display" panose="020B0502040204020203" pitchFamily="34" charset="0"/>
              </a:rPr>
              <a:t>Physical Development</a:t>
            </a:r>
          </a:p>
          <a:p>
            <a:pPr lvl="2">
              <a:buFont typeface="Arial" panose="020B0604020202020204" pitchFamily="34" charset="0"/>
              <a:buChar char="•"/>
            </a:pPr>
            <a:r>
              <a:rPr lang="en-GB" sz="1800">
                <a:solidFill>
                  <a:srgbClr val="002060"/>
                </a:solidFill>
                <a:latin typeface="Grandview Display" panose="020B0502040204020203" pitchFamily="34" charset="0"/>
              </a:rPr>
              <a:t>Mathematics</a:t>
            </a:r>
          </a:p>
          <a:p>
            <a:pPr lvl="2">
              <a:buFont typeface="Arial" panose="020B0604020202020204" pitchFamily="34" charset="0"/>
              <a:buChar char="•"/>
            </a:pPr>
            <a:r>
              <a:rPr lang="en-GB" sz="1800">
                <a:solidFill>
                  <a:srgbClr val="002060"/>
                </a:solidFill>
                <a:latin typeface="Grandview Display" panose="020B0502040204020203" pitchFamily="34" charset="0"/>
              </a:rPr>
              <a:t>Literacy</a:t>
            </a:r>
          </a:p>
          <a:p>
            <a:pPr lvl="2">
              <a:buFont typeface="Arial" panose="020B0604020202020204" pitchFamily="34" charset="0"/>
              <a:buChar char="•"/>
            </a:pPr>
            <a:r>
              <a:rPr lang="en-GB" sz="1800">
                <a:solidFill>
                  <a:srgbClr val="002060"/>
                </a:solidFill>
                <a:latin typeface="Grandview Display" panose="020B0502040204020203" pitchFamily="34" charset="0"/>
              </a:rPr>
              <a:t>Expressive Art and Design</a:t>
            </a:r>
          </a:p>
          <a:p>
            <a:pPr lvl="2">
              <a:buFont typeface="Arial" panose="020B0604020202020204" pitchFamily="34" charset="0"/>
              <a:buChar char="•"/>
            </a:pPr>
            <a:r>
              <a:rPr lang="en-GB" sz="1800">
                <a:solidFill>
                  <a:srgbClr val="002060"/>
                </a:solidFill>
                <a:latin typeface="Grandview Display" panose="020B0502040204020203" pitchFamily="34" charset="0"/>
              </a:rPr>
              <a:t>Understanding the World</a:t>
            </a:r>
            <a:endParaRPr lang="en-GB" sz="2400">
              <a:solidFill>
                <a:srgbClr val="002060"/>
              </a:solidFill>
              <a:latin typeface="Grandview Display" panose="020B0502040204020203"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101831" y="3974044"/>
            <a:ext cx="2724343" cy="2043257"/>
          </a:xfrm>
          <a:prstGeom prst="rect">
            <a:avLst/>
          </a:prstGeom>
          <a:ln>
            <a:noFill/>
          </a:ln>
          <a:effectLst>
            <a:softEdge rad="112500"/>
          </a:effectLst>
        </p:spPr>
      </p:pic>
      <p:pic>
        <p:nvPicPr>
          <p:cNvPr id="5" name="Picture 4" descr="Related image">
            <a:extLst>
              <a:ext uri="{FF2B5EF4-FFF2-40B4-BE49-F238E27FC236}">
                <a16:creationId xmlns:a16="http://schemas.microsoft.com/office/drawing/2014/main" id="{4059E88C-E386-9465-5273-ED01934A4A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943" y="439740"/>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91467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lumMod val="20000"/>
                <a:lumOff val="8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70979" y="156722"/>
            <a:ext cx="6347713" cy="1673451"/>
          </a:xfrm>
        </p:spPr>
        <p:txBody>
          <a:bodyPr/>
          <a:lstStyle/>
          <a:p>
            <a:pPr algn="ctr"/>
            <a:r>
              <a:rPr lang="en-GB" b="1">
                <a:solidFill>
                  <a:srgbClr val="002060"/>
                </a:solidFill>
                <a:latin typeface="Grandview Display" panose="020B0502040204020203" pitchFamily="34" charset="0"/>
              </a:rPr>
              <a:t>Some examples of our</a:t>
            </a:r>
            <a:br>
              <a:rPr lang="en-GB" b="1">
                <a:solidFill>
                  <a:srgbClr val="002060"/>
                </a:solidFill>
                <a:latin typeface="Grandview Display" panose="020B0502040204020203" pitchFamily="34" charset="0"/>
              </a:rPr>
            </a:br>
            <a:r>
              <a:rPr lang="en-GB" b="1">
                <a:solidFill>
                  <a:srgbClr val="002060"/>
                </a:solidFill>
                <a:latin typeface="Grandview Display" panose="020B0502040204020203" pitchFamily="34" charset="0"/>
              </a:rPr>
              <a:t>interest-led learning</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0043160" y="10698981"/>
            <a:ext cx="899603" cy="674702"/>
          </a:xfrm>
          <a:prstGeom prst="rect">
            <a:avLst/>
          </a:prstGeom>
        </p:spPr>
      </p:pic>
      <p:pic>
        <p:nvPicPr>
          <p:cNvPr id="1027" name="Picture 3" descr="m_o_7928_vn01wf57y6gkw1nvfw0ar9nqsbk9qcj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0845" y="1578684"/>
            <a:ext cx="2005252" cy="26698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m_o_7661_fwbrrc4zpa6fxppyk4kxshxemm60v59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5004">
            <a:off x="4647942" y="1529775"/>
            <a:ext cx="2059786" cy="27676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74019" y="1550502"/>
            <a:ext cx="2044673" cy="2726230"/>
          </a:xfrm>
          <a:prstGeom prst="rect">
            <a:avLst/>
          </a:prstGeom>
          <a:ln>
            <a:noFill/>
          </a:ln>
          <a:effectLst>
            <a:softEdge rad="112500"/>
          </a:effectLst>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397">
            <a:off x="410649" y="3647958"/>
            <a:ext cx="2004545" cy="2672727"/>
          </a:xfrm>
          <a:prstGeom prst="rect">
            <a:avLst/>
          </a:prstGeom>
          <a:ln>
            <a:noFill/>
          </a:ln>
          <a:effectLst>
            <a:softEdge rad="112500"/>
          </a:effectLst>
        </p:spPr>
      </p:pic>
      <p:pic>
        <p:nvPicPr>
          <p:cNvPr id="1026" name="Picture 2">
            <a:extLst>
              <a:ext uri="{FF2B5EF4-FFF2-40B4-BE49-F238E27FC236}">
                <a16:creationId xmlns:a16="http://schemas.microsoft.com/office/drawing/2014/main" id="{AC2506AE-64D4-04B0-605F-FC2699F9B26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00796" y="1049116"/>
            <a:ext cx="1784913" cy="23798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9C892834-53E7-C5CA-664D-7186AE2C16E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807928" y="4510252"/>
            <a:ext cx="2801147" cy="21008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4D3696A5-3707-1408-469D-FB99F679DE4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970955" y="4531338"/>
            <a:ext cx="2801146" cy="21008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descr="Related image">
            <a:extLst>
              <a:ext uri="{FF2B5EF4-FFF2-40B4-BE49-F238E27FC236}">
                <a16:creationId xmlns:a16="http://schemas.microsoft.com/office/drawing/2014/main" id="{7A9F4F4E-DF51-AFC3-C374-26B955AAD20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0843" y="322722"/>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194778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255" y="325797"/>
            <a:ext cx="6347713" cy="1320800"/>
          </a:xfrm>
        </p:spPr>
        <p:txBody>
          <a:bodyPr/>
          <a:lstStyle/>
          <a:p>
            <a:pPr algn="ctr"/>
            <a:r>
              <a:rPr lang="en-GB" b="1" dirty="0">
                <a:solidFill>
                  <a:srgbClr val="002060"/>
                </a:solidFill>
                <a:latin typeface="Grandview Display" panose="020B0502040204020203" pitchFamily="34" charset="0"/>
              </a:rPr>
              <a:t>Learning Spaces</a:t>
            </a:r>
          </a:p>
        </p:txBody>
      </p:sp>
      <p:sp>
        <p:nvSpPr>
          <p:cNvPr id="3" name="Content Placeholder 2"/>
          <p:cNvSpPr>
            <a:spLocks noGrp="1"/>
          </p:cNvSpPr>
          <p:nvPr>
            <p:ph idx="1"/>
          </p:nvPr>
        </p:nvSpPr>
        <p:spPr>
          <a:xfrm>
            <a:off x="813089" y="1231867"/>
            <a:ext cx="4061514" cy="4918031"/>
          </a:xfrm>
          <a:solidFill>
            <a:srgbClr val="FFFFFF"/>
          </a:solidFill>
          <a:effectLst>
            <a:softEdge rad="317500"/>
          </a:effectLst>
        </p:spPr>
        <p:txBody>
          <a:bodyPr vert="horz" lIns="91440" tIns="45720" rIns="91440" bIns="45720" rtlCol="0" anchor="t">
            <a:normAutofit/>
          </a:bodyPr>
          <a:lstStyle/>
          <a:p>
            <a:r>
              <a:rPr lang="en-GB" sz="2000">
                <a:solidFill>
                  <a:srgbClr val="002060"/>
                </a:solidFill>
                <a:latin typeface="Grandview Display"/>
              </a:rPr>
              <a:t>Personalised learning spaces so that the children feel a sense of ownership over their classroom, filled with meaningful pictures and objects. </a:t>
            </a:r>
            <a:endParaRPr lang="en-US" sz="2000"/>
          </a:p>
          <a:p>
            <a:r>
              <a:rPr lang="en-GB" sz="2000">
                <a:solidFill>
                  <a:srgbClr val="002060"/>
                </a:solidFill>
                <a:latin typeface="Grandview Display"/>
              </a:rPr>
              <a:t>Neutral and not over stimulating.</a:t>
            </a:r>
          </a:p>
          <a:p>
            <a:r>
              <a:rPr lang="en-GB" sz="2000">
                <a:solidFill>
                  <a:srgbClr val="002060"/>
                </a:solidFill>
                <a:latin typeface="Grandview Display"/>
              </a:rPr>
              <a:t>Authentic resources that spark curiosity! </a:t>
            </a:r>
          </a:p>
          <a:p>
            <a:r>
              <a:rPr lang="en-GB" sz="2000">
                <a:solidFill>
                  <a:srgbClr val="002060"/>
                </a:solidFill>
                <a:latin typeface="Grandview Display"/>
              </a:rPr>
              <a:t>Extensive outdoor space which is accessed year round.</a:t>
            </a:r>
          </a:p>
          <a:p>
            <a:endParaRPr lang="en-GB" sz="2000">
              <a:solidFill>
                <a:srgbClr val="002060"/>
              </a:solidFill>
              <a:latin typeface="Grandview Display" panose="020B0502040204020203" pitchFamily="34" charset="0"/>
            </a:endParaRPr>
          </a:p>
          <a:p>
            <a:pPr marL="0" indent="0">
              <a:buNone/>
            </a:pPr>
            <a:endParaRPr lang="en-GB" sz="2000">
              <a:solidFill>
                <a:srgbClr val="002060"/>
              </a:solidFill>
              <a:latin typeface="Grandview Display" panose="020B0502040204020203" pitchFamily="34" charset="0"/>
            </a:endParaRPr>
          </a:p>
        </p:txBody>
      </p:sp>
      <p:pic>
        <p:nvPicPr>
          <p:cNvPr id="2050" name="Picture 2">
            <a:extLst>
              <a:ext uri="{FF2B5EF4-FFF2-40B4-BE49-F238E27FC236}">
                <a16:creationId xmlns:a16="http://schemas.microsoft.com/office/drawing/2014/main" id="{CE4F3737-2640-C50B-EE0E-A9821C6078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7870" y="905997"/>
            <a:ext cx="3245604" cy="243420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B5D812C-EE13-6BAC-370F-05E64A078F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1374" y="3115086"/>
            <a:ext cx="3024336" cy="2016224"/>
          </a:xfrm>
          <a:prstGeom prst="ellipse">
            <a:avLst/>
          </a:prstGeom>
          <a:ln>
            <a:noFill/>
          </a:ln>
          <a:effectLst>
            <a:softEdge rad="112500"/>
          </a:effectLst>
        </p:spPr>
      </p:pic>
      <p:pic>
        <p:nvPicPr>
          <p:cNvPr id="5" name="Picture 4">
            <a:extLst>
              <a:ext uri="{FF2B5EF4-FFF2-40B4-BE49-F238E27FC236}">
                <a16:creationId xmlns:a16="http://schemas.microsoft.com/office/drawing/2014/main" id="{A1EEB405-B074-88DE-645D-882633C827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46824" y="4677637"/>
            <a:ext cx="2597692" cy="2058108"/>
          </a:xfrm>
          <a:prstGeom prst="ellipse">
            <a:avLst/>
          </a:prstGeom>
          <a:ln>
            <a:noFill/>
          </a:ln>
          <a:effectLst>
            <a:softEdge rad="112500"/>
          </a:effectLst>
        </p:spPr>
      </p:pic>
      <p:pic>
        <p:nvPicPr>
          <p:cNvPr id="6" name="Picture 5" descr="Related image">
            <a:extLst>
              <a:ext uri="{FF2B5EF4-FFF2-40B4-BE49-F238E27FC236}">
                <a16:creationId xmlns:a16="http://schemas.microsoft.com/office/drawing/2014/main" id="{2B26DF05-B374-ACFE-EF71-CC2D9BF654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0843" y="322722"/>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75151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5" y="-1"/>
            <a:ext cx="915543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037" name="Group 1036">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27110" y="228600"/>
            <a:ext cx="2138628" cy="6638625"/>
            <a:chOff x="2487613" y="285750"/>
            <a:chExt cx="2428875" cy="5654676"/>
          </a:xfrm>
        </p:grpSpPr>
        <p:sp>
          <p:nvSpPr>
            <p:cNvPr id="1038"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39"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40"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041"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042"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043"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044"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045"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046"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047"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048"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049"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51" name="Group 1050">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07832" y="-786"/>
            <a:ext cx="1767505" cy="6854040"/>
            <a:chOff x="6627813" y="194833"/>
            <a:chExt cx="1952625" cy="5678918"/>
          </a:xfrm>
        </p:grpSpPr>
        <p:sp>
          <p:nvSpPr>
            <p:cNvPr id="1052"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053"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054"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055"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056"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057"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058"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059"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060"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061"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062"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063"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2" name="Title 1"/>
          <p:cNvSpPr>
            <a:spLocks noGrp="1"/>
          </p:cNvSpPr>
          <p:nvPr>
            <p:ph type="title"/>
          </p:nvPr>
        </p:nvSpPr>
        <p:spPr>
          <a:xfrm>
            <a:off x="5223813" y="581227"/>
            <a:ext cx="3766137" cy="1280890"/>
          </a:xfrm>
        </p:spPr>
        <p:txBody>
          <a:bodyPr>
            <a:normAutofit/>
          </a:bodyPr>
          <a:lstStyle/>
          <a:p>
            <a:r>
              <a:rPr lang="en-GB" b="1">
                <a:latin typeface="Grandview Display" panose="020B0502040204020203" pitchFamily="34" charset="0"/>
              </a:rPr>
              <a:t>Forest School</a:t>
            </a:r>
          </a:p>
        </p:txBody>
      </p:sp>
      <p:sp>
        <p:nvSpPr>
          <p:cNvPr id="1065" name="Rectangle 1064">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278"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67"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484278" y="714375"/>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pic>
        <p:nvPicPr>
          <p:cNvPr id="1030" name="Picture 6">
            <a:extLst>
              <a:ext uri="{FF2B5EF4-FFF2-40B4-BE49-F238E27FC236}">
                <a16:creationId xmlns:a16="http://schemas.microsoft.com/office/drawing/2014/main" id="{78EF4E40-AC42-9913-4119-320CD6E48A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0810" r="11079"/>
          <a:stretch>
            <a:fillRect/>
          </a:stretch>
        </p:blipFill>
        <p:spPr bwMode="auto">
          <a:xfrm>
            <a:off x="-1166" y="1731"/>
            <a:ext cx="350331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101984" y="1527420"/>
            <a:ext cx="4837193" cy="5151651"/>
          </a:xfrm>
          <a:solidFill>
            <a:srgbClr val="FFFFFF"/>
          </a:solidFill>
          <a:effectLst>
            <a:softEdge rad="31750"/>
          </a:effectLst>
        </p:spPr>
        <p:txBody>
          <a:bodyPr vert="horz" lIns="91440" tIns="45720" rIns="91440" bIns="45720" rtlCol="0" anchor="t">
            <a:noAutofit/>
          </a:bodyPr>
          <a:lstStyle/>
          <a:p>
            <a:pPr>
              <a:lnSpc>
                <a:spcPct val="90000"/>
              </a:lnSpc>
            </a:pPr>
            <a:r>
              <a:rPr lang="en-GB" dirty="0">
                <a:solidFill>
                  <a:srgbClr val="456A8B"/>
                </a:solidFill>
                <a:latin typeface="Grandview Display"/>
              </a:rPr>
              <a:t>Mrs </a:t>
            </a:r>
            <a:r>
              <a:rPr lang="en-GB" dirty="0" err="1">
                <a:solidFill>
                  <a:srgbClr val="456A8B"/>
                </a:solidFill>
                <a:latin typeface="Grandview Display"/>
              </a:rPr>
              <a:t>Meager</a:t>
            </a:r>
            <a:r>
              <a:rPr lang="en-GB" dirty="0">
                <a:solidFill>
                  <a:srgbClr val="456A8B"/>
                </a:solidFill>
                <a:latin typeface="Grandview Display"/>
              </a:rPr>
              <a:t> is a Level 3 Forest School leader,</a:t>
            </a:r>
            <a:r>
              <a:rPr lang="en-GB" dirty="0">
                <a:latin typeface="Grandview Display"/>
              </a:rPr>
              <a:t> trained with the Hampshire and Isle of Wight Wildlife trust.</a:t>
            </a:r>
            <a:endParaRPr lang="en-GB" dirty="0">
              <a:latin typeface="Grandview Display" panose="020B0502040204020203" pitchFamily="34" charset="0"/>
            </a:endParaRPr>
          </a:p>
          <a:p>
            <a:pPr>
              <a:lnSpc>
                <a:spcPct val="90000"/>
              </a:lnSpc>
            </a:pPr>
            <a:r>
              <a:rPr lang="en-GB" dirty="0">
                <a:latin typeface="Grandview Display" panose="020B0502040204020203" pitchFamily="34" charset="0"/>
              </a:rPr>
              <a:t>Forest School allows children to explore nature and learn basic skills such as simple tool use and cooking over a fire.</a:t>
            </a:r>
          </a:p>
          <a:p>
            <a:pPr>
              <a:lnSpc>
                <a:spcPct val="90000"/>
              </a:lnSpc>
            </a:pPr>
            <a:r>
              <a:rPr lang="en-GB" dirty="0">
                <a:latin typeface="Grandview Display" panose="020B0502040204020203" pitchFamily="34" charset="0"/>
              </a:rPr>
              <a:t>Our children will be having Forest School sessions in all weathers! </a:t>
            </a:r>
            <a:endParaRPr lang="en-GB" b="1" dirty="0">
              <a:latin typeface="Grandview Display" panose="020B0502040204020203" pitchFamily="34" charset="0"/>
            </a:endParaRPr>
          </a:p>
          <a:p>
            <a:pPr>
              <a:lnSpc>
                <a:spcPct val="90000"/>
              </a:lnSpc>
            </a:pPr>
            <a:r>
              <a:rPr lang="en-GB" dirty="0">
                <a:latin typeface="Grandview Display"/>
              </a:rPr>
              <a:t>Please ensure your child brings a forest school kit to school with a </a:t>
            </a:r>
            <a:r>
              <a:rPr lang="en-GB" b="1" u="sng" dirty="0">
                <a:latin typeface="Grandview Display"/>
              </a:rPr>
              <a:t>puddle suit </a:t>
            </a:r>
            <a:r>
              <a:rPr lang="en-GB" dirty="0">
                <a:latin typeface="Grandview Display"/>
              </a:rPr>
              <a:t>and </a:t>
            </a:r>
            <a:r>
              <a:rPr lang="en-GB" b="1" u="sng" dirty="0">
                <a:latin typeface="Grandview Display"/>
              </a:rPr>
              <a:t>wellies</a:t>
            </a:r>
            <a:r>
              <a:rPr lang="en-GB" dirty="0">
                <a:latin typeface="Grandview Display"/>
              </a:rPr>
              <a:t>. When it gets cold we may ask for children to also have </a:t>
            </a:r>
            <a:r>
              <a:rPr lang="en-GB" b="1" u="sng" dirty="0">
                <a:latin typeface="Grandview Display"/>
              </a:rPr>
              <a:t>thick socks/hats</a:t>
            </a:r>
            <a:r>
              <a:rPr lang="en-GB" dirty="0">
                <a:latin typeface="Grandview Display"/>
              </a:rPr>
              <a:t>. We have plenty of spares- so please do not feel the need to buy a lot of new stuff!  </a:t>
            </a:r>
          </a:p>
          <a:p>
            <a:pPr>
              <a:lnSpc>
                <a:spcPct val="90000"/>
              </a:lnSpc>
            </a:pPr>
            <a:endParaRPr lang="en-GB" dirty="0">
              <a:latin typeface="Grandview Display" panose="020B0502040204020203" pitchFamily="34" charset="0"/>
            </a:endParaRPr>
          </a:p>
          <a:p>
            <a:pPr marL="0" indent="0">
              <a:lnSpc>
                <a:spcPct val="90000"/>
              </a:lnSpc>
              <a:buNone/>
            </a:pPr>
            <a:r>
              <a:rPr lang="en-GB" dirty="0">
                <a:latin typeface="Grandview Display" panose="020B0502040204020203" pitchFamily="34" charset="0"/>
              </a:rPr>
              <a:t>More info is available at: </a:t>
            </a:r>
            <a:r>
              <a:rPr lang="en-GB" dirty="0">
                <a:latin typeface="Grandview Display" panose="020B0502040204020203" pitchFamily="34" charset="0"/>
                <a:hlinkClick r:id="rId4"/>
              </a:rPr>
              <a:t>www.forestschoolassociation.org/</a:t>
            </a:r>
            <a:endParaRPr lang="en-GB" dirty="0">
              <a:latin typeface="Grandview Display" panose="020B0502040204020203" pitchFamily="34" charset="0"/>
            </a:endParaRPr>
          </a:p>
          <a:p>
            <a:pPr marL="0" indent="0">
              <a:lnSpc>
                <a:spcPct val="90000"/>
              </a:lnSpc>
              <a:buNone/>
            </a:pPr>
            <a:endParaRPr lang="en-GB" dirty="0">
              <a:latin typeface="Grandview Display" panose="020B0502040204020203" pitchFamily="34" charset="0"/>
            </a:endParaRPr>
          </a:p>
          <a:p>
            <a:pPr marL="0" indent="0">
              <a:lnSpc>
                <a:spcPct val="90000"/>
              </a:lnSpc>
              <a:buNone/>
            </a:pPr>
            <a:endParaRPr lang="en-GB" dirty="0">
              <a:latin typeface="Grandview Display" panose="020B0502040204020203" pitchFamily="34" charset="0"/>
            </a:endParaRPr>
          </a:p>
        </p:txBody>
      </p:sp>
      <p:pic>
        <p:nvPicPr>
          <p:cNvPr id="5" name="Picture 4" descr="Related image">
            <a:extLst>
              <a:ext uri="{FF2B5EF4-FFF2-40B4-BE49-F238E27FC236}">
                <a16:creationId xmlns:a16="http://schemas.microsoft.com/office/drawing/2014/main" id="{B97325A1-D75C-1A82-97DC-5C11FCD76B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7943" y="552851"/>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35309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a:latin typeface="Grandview Display"/>
              </a:rPr>
              <a:t>Uniform</a:t>
            </a:r>
          </a:p>
        </p:txBody>
      </p:sp>
      <p:sp>
        <p:nvSpPr>
          <p:cNvPr id="3" name="Content Placeholder 2"/>
          <p:cNvSpPr>
            <a:spLocks noGrp="1"/>
          </p:cNvSpPr>
          <p:nvPr>
            <p:ph idx="1"/>
          </p:nvPr>
        </p:nvSpPr>
        <p:spPr>
          <a:xfrm>
            <a:off x="609599" y="1772816"/>
            <a:ext cx="2882281" cy="3880773"/>
          </a:xfrm>
        </p:spPr>
        <p:txBody>
          <a:bodyPr vert="horz" lIns="91440" tIns="45720" rIns="91440" bIns="45720" rtlCol="0" anchor="t">
            <a:normAutofit/>
          </a:bodyPr>
          <a:lstStyle/>
          <a:p>
            <a:r>
              <a:rPr lang="en-GB" sz="2400">
                <a:latin typeface="Grandview Display"/>
              </a:rPr>
              <a:t>Winter Uniform </a:t>
            </a:r>
          </a:p>
        </p:txBody>
      </p:sp>
      <p:pic>
        <p:nvPicPr>
          <p:cNvPr id="1026" name="Picture 2" descr="Image result for white polo shirt school unifo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58278" y="4450525"/>
            <a:ext cx="1907407" cy="19074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3131" y="1365213"/>
            <a:ext cx="2160240" cy="21602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Image result for grey school trouse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6219" y="2778816"/>
            <a:ext cx="1765352" cy="2346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Image result for four marks school jumper"/>
          <p:cNvPicPr>
            <a:picLocks noChangeAspect="1" noChangeArrowheads="1"/>
          </p:cNvPicPr>
          <p:nvPr/>
        </p:nvPicPr>
        <p:blipFill rotWithShape="1">
          <a:blip r:embed="rId6">
            <a:extLst>
              <a:ext uri="{28A0092B-C50C-407E-A947-70E740481C1C}">
                <a14:useLocalDpi xmlns:a14="http://schemas.microsoft.com/office/drawing/2010/main" val="0"/>
              </a:ext>
            </a:extLst>
          </a:blip>
          <a:srcRect r="2644"/>
          <a:stretch/>
        </p:blipFill>
        <p:spPr bwMode="auto">
          <a:xfrm>
            <a:off x="6834362" y="621939"/>
            <a:ext cx="1586459" cy="24392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4" name="Picture 10" descr="Image result for black school sho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12811" y="3364696"/>
            <a:ext cx="1460884" cy="8792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21257" b="17802"/>
          <a:stretch/>
        </p:blipFill>
        <p:spPr bwMode="auto">
          <a:xfrm flipH="1">
            <a:off x="1713946" y="5401346"/>
            <a:ext cx="1780390" cy="11808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40" name="Picture 16" descr="Image result for grey school socks"/>
          <p:cNvPicPr>
            <a:picLocks noChangeAspect="1" noChangeArrowheads="1"/>
          </p:cNvPicPr>
          <p:nvPr/>
        </p:nvPicPr>
        <p:blipFill rotWithShape="1">
          <a:blip r:embed="rId9">
            <a:extLst>
              <a:ext uri="{28A0092B-C50C-407E-A947-70E740481C1C}">
                <a14:useLocalDpi xmlns:a14="http://schemas.microsoft.com/office/drawing/2010/main" val="0"/>
              </a:ext>
            </a:extLst>
          </a:blip>
          <a:srcRect t="17678" b="18616"/>
          <a:stretch/>
        </p:blipFill>
        <p:spPr bwMode="auto">
          <a:xfrm>
            <a:off x="5809421" y="3522089"/>
            <a:ext cx="1698131" cy="14401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42" name="Picture 18" descr="Image result for grey school tights"/>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5577"/>
          <a:stretch/>
        </p:blipFill>
        <p:spPr bwMode="auto">
          <a:xfrm>
            <a:off x="7256007" y="4965109"/>
            <a:ext cx="1402544" cy="16613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descr="Related image">
            <a:extLst>
              <a:ext uri="{FF2B5EF4-FFF2-40B4-BE49-F238E27FC236}">
                <a16:creationId xmlns:a16="http://schemas.microsoft.com/office/drawing/2014/main" id="{375B3E22-1BDE-CA86-FBDF-A4F5C6F5904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0843" y="322722"/>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49873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a:latin typeface="Grandview"/>
              </a:rPr>
              <a:t>Uniform </a:t>
            </a:r>
          </a:p>
        </p:txBody>
      </p:sp>
      <p:sp>
        <p:nvSpPr>
          <p:cNvPr id="3" name="Content Placeholder 2"/>
          <p:cNvSpPr>
            <a:spLocks noGrp="1"/>
          </p:cNvSpPr>
          <p:nvPr>
            <p:ph idx="1"/>
          </p:nvPr>
        </p:nvSpPr>
        <p:spPr/>
        <p:txBody>
          <a:bodyPr vert="horz" lIns="91440" tIns="45720" rIns="91440" bIns="45720" rtlCol="0" anchor="t">
            <a:normAutofit/>
          </a:bodyPr>
          <a:lstStyle/>
          <a:p>
            <a:r>
              <a:rPr lang="en-GB" sz="2400">
                <a:latin typeface="Grandview Display"/>
              </a:rPr>
              <a:t>Summer Uniform</a:t>
            </a:r>
          </a:p>
        </p:txBody>
      </p:sp>
      <p:pic>
        <p:nvPicPr>
          <p:cNvPr id="5" name="Picture 2" descr="Image result for white polo shirt school unifo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21966" y="2554925"/>
            <a:ext cx="1907407" cy="19074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chool grey shorts"/>
          <p:cNvPicPr>
            <a:picLocks noChangeAspect="1" noChangeArrowheads="1"/>
          </p:cNvPicPr>
          <p:nvPr/>
        </p:nvPicPr>
        <p:blipFill rotWithShape="1">
          <a:blip r:embed="rId4">
            <a:extLst>
              <a:ext uri="{28A0092B-C50C-407E-A947-70E740481C1C}">
                <a14:useLocalDpi xmlns:a14="http://schemas.microsoft.com/office/drawing/2010/main" val="0"/>
              </a:ext>
            </a:extLst>
          </a:blip>
          <a:srcRect l="24220" t="16448" r="24607" b="17756"/>
          <a:stretch/>
        </p:blipFill>
        <p:spPr bwMode="auto">
          <a:xfrm>
            <a:off x="4661985" y="4738864"/>
            <a:ext cx="1366977" cy="175754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four marks school sun hat"/>
          <p:cNvPicPr>
            <a:picLocks noChangeAspect="1" noChangeArrowheads="1"/>
          </p:cNvPicPr>
          <p:nvPr/>
        </p:nvPicPr>
        <p:blipFill rotWithShape="1">
          <a:blip r:embed="rId5">
            <a:extLst>
              <a:ext uri="{28A0092B-C50C-407E-A947-70E740481C1C}">
                <a14:useLocalDpi xmlns:a14="http://schemas.microsoft.com/office/drawing/2010/main" val="0"/>
              </a:ext>
            </a:extLst>
          </a:blip>
          <a:srcRect t="19426" b="15320"/>
          <a:stretch/>
        </p:blipFill>
        <p:spPr bwMode="auto">
          <a:xfrm>
            <a:off x="6645354" y="3272864"/>
            <a:ext cx="2039683" cy="202261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 descr="Image result for pink summer school dres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6"/>
          <a:srcRect l="24172" t="43150" r="62791" b="33964"/>
          <a:stretch/>
        </p:blipFill>
        <p:spPr>
          <a:xfrm>
            <a:off x="1631358" y="3036462"/>
            <a:ext cx="2022515" cy="2840396"/>
          </a:xfrm>
          <a:prstGeom prst="rect">
            <a:avLst/>
          </a:prstGeom>
        </p:spPr>
      </p:pic>
      <p:pic>
        <p:nvPicPr>
          <p:cNvPr id="8" name="Picture 7" descr="Related image">
            <a:extLst>
              <a:ext uri="{FF2B5EF4-FFF2-40B4-BE49-F238E27FC236}">
                <a16:creationId xmlns:a16="http://schemas.microsoft.com/office/drawing/2014/main" id="{4B6DA0B4-3917-9E4A-0D2F-B646626CBFB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2943" y="439740"/>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078238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a:latin typeface="Grandview"/>
              </a:rPr>
              <a:t>Uniform </a:t>
            </a:r>
          </a:p>
        </p:txBody>
      </p:sp>
      <p:sp>
        <p:nvSpPr>
          <p:cNvPr id="3" name="Content Placeholder 2"/>
          <p:cNvSpPr>
            <a:spLocks noGrp="1"/>
          </p:cNvSpPr>
          <p:nvPr>
            <p:ph idx="1"/>
          </p:nvPr>
        </p:nvSpPr>
        <p:spPr>
          <a:xfrm>
            <a:off x="609599" y="1724056"/>
            <a:ext cx="2456412" cy="1511547"/>
          </a:xfrm>
        </p:spPr>
        <p:txBody>
          <a:bodyPr vert="horz" lIns="91440" tIns="45720" rIns="91440" bIns="45720" rtlCol="0" anchor="t">
            <a:normAutofit/>
          </a:bodyPr>
          <a:lstStyle/>
          <a:p>
            <a:r>
              <a:rPr lang="en-GB" sz="2400">
                <a:latin typeface="Grandview Display"/>
              </a:rPr>
              <a:t>P.E Kit</a:t>
            </a:r>
          </a:p>
        </p:txBody>
      </p:sp>
      <p:pic>
        <p:nvPicPr>
          <p:cNvPr id="4" name="Picture 2" descr="Image result for white polo shirt school unifo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28583" y="2625960"/>
            <a:ext cx="1907407" cy="19074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4" name="Picture 2" descr="Image result for school pe shor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7124" y="4755922"/>
            <a:ext cx="1658145" cy="16581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Image result for school,pe jogg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0640" y="3789671"/>
            <a:ext cx="1907947" cy="28683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descr="Image result for four marks school PE jumper"/>
          <p:cNvPicPr>
            <a:picLocks noChangeAspect="1" noChangeArrowheads="1"/>
          </p:cNvPicPr>
          <p:nvPr/>
        </p:nvPicPr>
        <p:blipFill rotWithShape="1">
          <a:blip r:embed="rId6">
            <a:extLst>
              <a:ext uri="{28A0092B-C50C-407E-A947-70E740481C1C}">
                <a14:useLocalDpi xmlns:a14="http://schemas.microsoft.com/office/drawing/2010/main" val="0"/>
              </a:ext>
            </a:extLst>
          </a:blip>
          <a:srcRect t="13208" b="8171"/>
          <a:stretch/>
        </p:blipFill>
        <p:spPr bwMode="auto">
          <a:xfrm>
            <a:off x="6467109" y="1007272"/>
            <a:ext cx="2070509" cy="24240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0" name="Picture 8" descr="Image result for kids trainer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6456" b="12955"/>
          <a:stretch/>
        </p:blipFill>
        <p:spPr bwMode="auto">
          <a:xfrm>
            <a:off x="3872014" y="1919829"/>
            <a:ext cx="2002910" cy="14138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2" name="Picture 10" descr="Image result for maroon drawstring ba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2790" y="3788059"/>
            <a:ext cx="1936595" cy="19365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descr="Related image">
            <a:extLst>
              <a:ext uri="{FF2B5EF4-FFF2-40B4-BE49-F238E27FC236}">
                <a16:creationId xmlns:a16="http://schemas.microsoft.com/office/drawing/2014/main" id="{93A927F0-1A59-3162-273F-5717768978B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2943" y="439740"/>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46811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latin typeface="Grandview Display" panose="020B0502040204020203" pitchFamily="34" charset="0"/>
              </a:rPr>
              <a:t>Book bags </a:t>
            </a:r>
          </a:p>
        </p:txBody>
      </p:sp>
      <p:sp>
        <p:nvSpPr>
          <p:cNvPr id="3" name="Content Placeholder 2"/>
          <p:cNvSpPr>
            <a:spLocks noGrp="1"/>
          </p:cNvSpPr>
          <p:nvPr>
            <p:ph idx="1"/>
          </p:nvPr>
        </p:nvSpPr>
        <p:spPr>
          <a:xfrm>
            <a:off x="591163" y="1902493"/>
            <a:ext cx="5370634" cy="4364754"/>
          </a:xfrm>
          <a:solidFill>
            <a:srgbClr val="FFFFFF"/>
          </a:solidFill>
          <a:effectLst>
            <a:softEdge rad="317500"/>
          </a:effectLst>
        </p:spPr>
        <p:txBody>
          <a:bodyPr vert="horz" lIns="91440" tIns="45720" rIns="91440" bIns="45720" rtlCol="0" anchor="t">
            <a:normAutofit/>
          </a:bodyPr>
          <a:lstStyle/>
          <a:p>
            <a:r>
              <a:rPr lang="en-GB" sz="2000">
                <a:latin typeface="Grandview Display"/>
              </a:rPr>
              <a:t>Our PTA (parent- teacher association) kindly fund the book bags for the children, so you do not need to buy one. </a:t>
            </a:r>
          </a:p>
          <a:p>
            <a:r>
              <a:rPr lang="en-GB" sz="2000">
                <a:latin typeface="Grandview Display"/>
              </a:rPr>
              <a:t>We will bring your child their                   book bag on the home visit.</a:t>
            </a:r>
          </a:p>
          <a:p>
            <a:r>
              <a:rPr lang="en-GB" sz="2000">
                <a:latin typeface="Grandview Display"/>
              </a:rPr>
              <a:t>Like everything, it will need to                                  be named and will need to                         be in school every day.  </a:t>
            </a:r>
          </a:p>
          <a:p>
            <a:r>
              <a:rPr lang="en-GB" sz="2000">
                <a:latin typeface="Grandview Display"/>
              </a:rPr>
              <a:t>You will also be given a reading log which will be transported between home and school. </a:t>
            </a:r>
            <a:r>
              <a:rPr lang="en-GB">
                <a:latin typeface="Grandview Display"/>
              </a:rPr>
              <a:t> </a:t>
            </a:r>
          </a:p>
          <a:p>
            <a:endParaRPr lang="en-GB">
              <a:latin typeface="Grandview Display"/>
            </a:endParaRPr>
          </a:p>
        </p:txBody>
      </p:sp>
      <p:pic>
        <p:nvPicPr>
          <p:cNvPr id="4098" name="Picture 2"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t="24966" b="16147"/>
          <a:stretch/>
        </p:blipFill>
        <p:spPr bwMode="auto">
          <a:xfrm>
            <a:off x="6032418" y="2722353"/>
            <a:ext cx="2669458" cy="22587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Picture 4" descr="Related image">
            <a:extLst>
              <a:ext uri="{FF2B5EF4-FFF2-40B4-BE49-F238E27FC236}">
                <a16:creationId xmlns:a16="http://schemas.microsoft.com/office/drawing/2014/main" id="{92A1E81E-AFCC-3D11-FBCE-D1127062DA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943" y="439740"/>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897106"/>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latin typeface="Grandview Display" panose="020B0502040204020203" pitchFamily="34" charset="0"/>
              </a:rPr>
              <a:t>Our School Day</a:t>
            </a:r>
          </a:p>
        </p:txBody>
      </p:sp>
      <p:graphicFrame>
        <p:nvGraphicFramePr>
          <p:cNvPr id="4" name="Table 3"/>
          <p:cNvGraphicFramePr>
            <a:graphicFrameLocks noGrp="1"/>
          </p:cNvGraphicFramePr>
          <p:nvPr>
            <p:extLst>
              <p:ext uri="{D42A27DB-BD31-4B8C-83A1-F6EECF244321}">
                <p14:modId xmlns:p14="http://schemas.microsoft.com/office/powerpoint/2010/main" val="3678050973"/>
              </p:ext>
            </p:extLst>
          </p:nvPr>
        </p:nvGraphicFramePr>
        <p:xfrm>
          <a:off x="595388" y="1628800"/>
          <a:ext cx="5416772" cy="3870430"/>
        </p:xfrm>
        <a:graphic>
          <a:graphicData uri="http://schemas.openxmlformats.org/drawingml/2006/table">
            <a:tbl>
              <a:tblPr firstRow="1" bandRow="1">
                <a:tableStyleId>{5C22544A-7EE6-4342-B048-85BDC9FD1C3A}</a:tableStyleId>
              </a:tblPr>
              <a:tblGrid>
                <a:gridCol w="1456332">
                  <a:extLst>
                    <a:ext uri="{9D8B030D-6E8A-4147-A177-3AD203B41FA5}">
                      <a16:colId xmlns:a16="http://schemas.microsoft.com/office/drawing/2014/main" val="1821238382"/>
                    </a:ext>
                  </a:extLst>
                </a:gridCol>
                <a:gridCol w="3960440">
                  <a:extLst>
                    <a:ext uri="{9D8B030D-6E8A-4147-A177-3AD203B41FA5}">
                      <a16:colId xmlns:a16="http://schemas.microsoft.com/office/drawing/2014/main" val="1401003459"/>
                    </a:ext>
                  </a:extLst>
                </a:gridCol>
              </a:tblGrid>
              <a:tr h="387043">
                <a:tc>
                  <a:txBody>
                    <a:bodyPr/>
                    <a:lstStyle/>
                    <a:p>
                      <a:endParaRPr lang="en-GB">
                        <a:latin typeface="Grandview Display"/>
                      </a:endParaRPr>
                    </a:p>
                  </a:txBody>
                  <a:tcPr/>
                </a:tc>
                <a:tc>
                  <a:txBody>
                    <a:bodyPr/>
                    <a:lstStyle/>
                    <a:p>
                      <a:endParaRPr lang="en-GB">
                        <a:latin typeface="Grandview Display"/>
                      </a:endParaRPr>
                    </a:p>
                  </a:txBody>
                  <a:tcPr/>
                </a:tc>
                <a:extLst>
                  <a:ext uri="{0D108BD9-81ED-4DB2-BD59-A6C34878D82A}">
                    <a16:rowId xmlns:a16="http://schemas.microsoft.com/office/drawing/2014/main" val="4266870619"/>
                  </a:ext>
                </a:extLst>
              </a:tr>
              <a:tr h="387043">
                <a:tc>
                  <a:txBody>
                    <a:bodyPr/>
                    <a:lstStyle/>
                    <a:p>
                      <a:r>
                        <a:rPr lang="en-GB">
                          <a:latin typeface="Grandview Display"/>
                        </a:rPr>
                        <a:t>8:45-9:00</a:t>
                      </a:r>
                    </a:p>
                  </a:txBody>
                  <a:tcPr/>
                </a:tc>
                <a:tc>
                  <a:txBody>
                    <a:bodyPr/>
                    <a:lstStyle/>
                    <a:p>
                      <a:r>
                        <a:rPr lang="en-GB">
                          <a:latin typeface="Grandview Display"/>
                        </a:rPr>
                        <a:t>Welcome</a:t>
                      </a:r>
                      <a:r>
                        <a:rPr lang="en-GB" baseline="0">
                          <a:latin typeface="Grandview Display"/>
                        </a:rPr>
                        <a:t> and Registration</a:t>
                      </a:r>
                      <a:endParaRPr lang="en-GB">
                        <a:latin typeface="Grandview Display"/>
                      </a:endParaRPr>
                    </a:p>
                  </a:txBody>
                  <a:tcPr/>
                </a:tc>
                <a:extLst>
                  <a:ext uri="{0D108BD9-81ED-4DB2-BD59-A6C34878D82A}">
                    <a16:rowId xmlns:a16="http://schemas.microsoft.com/office/drawing/2014/main" val="3144977653"/>
                  </a:ext>
                </a:extLst>
              </a:tr>
              <a:tr h="387043">
                <a:tc>
                  <a:txBody>
                    <a:bodyPr/>
                    <a:lstStyle/>
                    <a:p>
                      <a:r>
                        <a:rPr lang="en-GB">
                          <a:latin typeface="Grandview Display"/>
                        </a:rPr>
                        <a:t>9:00-9:15</a:t>
                      </a:r>
                    </a:p>
                  </a:txBody>
                  <a:tcPr/>
                </a:tc>
                <a:tc>
                  <a:txBody>
                    <a:bodyPr/>
                    <a:lstStyle/>
                    <a:p>
                      <a:r>
                        <a:rPr lang="en-GB">
                          <a:latin typeface="Grandview Display"/>
                        </a:rPr>
                        <a:t>Phonics</a:t>
                      </a:r>
                    </a:p>
                  </a:txBody>
                  <a:tcPr/>
                </a:tc>
                <a:extLst>
                  <a:ext uri="{0D108BD9-81ED-4DB2-BD59-A6C34878D82A}">
                    <a16:rowId xmlns:a16="http://schemas.microsoft.com/office/drawing/2014/main" val="931709518"/>
                  </a:ext>
                </a:extLst>
              </a:tr>
              <a:tr h="387043">
                <a:tc>
                  <a:txBody>
                    <a:bodyPr/>
                    <a:lstStyle/>
                    <a:p>
                      <a:r>
                        <a:rPr lang="en-GB">
                          <a:latin typeface="Grandview Display"/>
                        </a:rPr>
                        <a:t>9:15-10:45</a:t>
                      </a:r>
                    </a:p>
                  </a:txBody>
                  <a:tcPr/>
                </a:tc>
                <a:tc>
                  <a:txBody>
                    <a:bodyPr/>
                    <a:lstStyle/>
                    <a:p>
                      <a:r>
                        <a:rPr lang="en-GB">
                          <a:latin typeface="Grandview Display"/>
                        </a:rPr>
                        <a:t>Curiosity Time</a:t>
                      </a:r>
                    </a:p>
                  </a:txBody>
                  <a:tcPr/>
                </a:tc>
                <a:extLst>
                  <a:ext uri="{0D108BD9-81ED-4DB2-BD59-A6C34878D82A}">
                    <a16:rowId xmlns:a16="http://schemas.microsoft.com/office/drawing/2014/main" val="3035260040"/>
                  </a:ext>
                </a:extLst>
              </a:tr>
              <a:tr h="387043">
                <a:tc>
                  <a:txBody>
                    <a:bodyPr/>
                    <a:lstStyle/>
                    <a:p>
                      <a:r>
                        <a:rPr lang="en-GB">
                          <a:latin typeface="Grandview Display"/>
                        </a:rPr>
                        <a:t>10:45-11:00</a:t>
                      </a:r>
                    </a:p>
                  </a:txBody>
                  <a:tcPr/>
                </a:tc>
                <a:tc>
                  <a:txBody>
                    <a:bodyPr/>
                    <a:lstStyle/>
                    <a:p>
                      <a:r>
                        <a:rPr lang="en-GB">
                          <a:latin typeface="Grandview Display"/>
                        </a:rPr>
                        <a:t>Whizzy Maths</a:t>
                      </a:r>
                    </a:p>
                  </a:txBody>
                  <a:tcPr/>
                </a:tc>
                <a:extLst>
                  <a:ext uri="{0D108BD9-81ED-4DB2-BD59-A6C34878D82A}">
                    <a16:rowId xmlns:a16="http://schemas.microsoft.com/office/drawing/2014/main" val="146950096"/>
                  </a:ext>
                </a:extLst>
              </a:tr>
              <a:tr h="387043">
                <a:tc>
                  <a:txBody>
                    <a:bodyPr/>
                    <a:lstStyle/>
                    <a:p>
                      <a:r>
                        <a:rPr lang="en-GB">
                          <a:latin typeface="Grandview Display"/>
                        </a:rPr>
                        <a:t>11:00-11:45</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a:latin typeface="Grandview Display"/>
                        </a:rPr>
                        <a:t>Curiosity</a:t>
                      </a:r>
                      <a:r>
                        <a:rPr lang="en-GB" baseline="0">
                          <a:latin typeface="Grandview Display"/>
                        </a:rPr>
                        <a:t> Time</a:t>
                      </a:r>
                      <a:endParaRPr lang="en-GB">
                        <a:latin typeface="Grandview Display"/>
                      </a:endParaRPr>
                    </a:p>
                  </a:txBody>
                  <a:tcPr/>
                </a:tc>
                <a:extLst>
                  <a:ext uri="{0D108BD9-81ED-4DB2-BD59-A6C34878D82A}">
                    <a16:rowId xmlns:a16="http://schemas.microsoft.com/office/drawing/2014/main" val="2874570932"/>
                  </a:ext>
                </a:extLst>
              </a:tr>
              <a:tr h="387043">
                <a:tc>
                  <a:txBody>
                    <a:bodyPr/>
                    <a:lstStyle/>
                    <a:p>
                      <a:r>
                        <a:rPr lang="en-GB">
                          <a:latin typeface="Grandview Display"/>
                        </a:rPr>
                        <a:t>11:45-1:00</a:t>
                      </a:r>
                    </a:p>
                  </a:txBody>
                  <a:tcPr/>
                </a:tc>
                <a:tc>
                  <a:txBody>
                    <a:bodyPr/>
                    <a:lstStyle/>
                    <a:p>
                      <a:r>
                        <a:rPr lang="en-GB">
                          <a:latin typeface="Grandview Display"/>
                        </a:rPr>
                        <a:t>Lunch</a:t>
                      </a:r>
                      <a:r>
                        <a:rPr lang="en-GB" baseline="0">
                          <a:latin typeface="Grandview Display"/>
                        </a:rPr>
                        <a:t> time</a:t>
                      </a:r>
                      <a:endParaRPr lang="en-GB">
                        <a:latin typeface="Grandview Display"/>
                      </a:endParaRPr>
                    </a:p>
                  </a:txBody>
                  <a:tcPr/>
                </a:tc>
                <a:extLst>
                  <a:ext uri="{0D108BD9-81ED-4DB2-BD59-A6C34878D82A}">
                    <a16:rowId xmlns:a16="http://schemas.microsoft.com/office/drawing/2014/main" val="4104509960"/>
                  </a:ext>
                </a:extLst>
              </a:tr>
              <a:tr h="387043">
                <a:tc>
                  <a:txBody>
                    <a:bodyPr/>
                    <a:lstStyle/>
                    <a:p>
                      <a:r>
                        <a:rPr lang="en-GB">
                          <a:latin typeface="Grandview Display"/>
                        </a:rPr>
                        <a:t>1:00-1:20</a:t>
                      </a:r>
                    </a:p>
                  </a:txBody>
                  <a:tcPr/>
                </a:tc>
                <a:tc>
                  <a:txBody>
                    <a:bodyPr/>
                    <a:lstStyle/>
                    <a:p>
                      <a:r>
                        <a:rPr lang="en-GB">
                          <a:latin typeface="Grandview Display"/>
                        </a:rPr>
                        <a:t>Registration</a:t>
                      </a:r>
                      <a:r>
                        <a:rPr lang="en-GB" baseline="0">
                          <a:latin typeface="Grandview Display"/>
                        </a:rPr>
                        <a:t> and Wonder Writing </a:t>
                      </a:r>
                      <a:endParaRPr lang="en-GB">
                        <a:latin typeface="Grandview Display"/>
                      </a:endParaRPr>
                    </a:p>
                  </a:txBody>
                  <a:tcPr/>
                </a:tc>
                <a:extLst>
                  <a:ext uri="{0D108BD9-81ED-4DB2-BD59-A6C34878D82A}">
                    <a16:rowId xmlns:a16="http://schemas.microsoft.com/office/drawing/2014/main" val="4120567412"/>
                  </a:ext>
                </a:extLst>
              </a:tr>
              <a:tr h="387043">
                <a:tc>
                  <a:txBody>
                    <a:bodyPr/>
                    <a:lstStyle/>
                    <a:p>
                      <a:r>
                        <a:rPr lang="en-GB">
                          <a:latin typeface="Grandview Display"/>
                        </a:rPr>
                        <a:t>1:20-3:00</a:t>
                      </a:r>
                    </a:p>
                  </a:txBody>
                  <a:tcPr/>
                </a:tc>
                <a:tc>
                  <a:txBody>
                    <a:bodyPr/>
                    <a:lstStyle/>
                    <a:p>
                      <a:r>
                        <a:rPr lang="en-GB">
                          <a:latin typeface="Grandview Display"/>
                        </a:rPr>
                        <a:t>Curiosity Time</a:t>
                      </a:r>
                    </a:p>
                  </a:txBody>
                  <a:tcPr/>
                </a:tc>
                <a:extLst>
                  <a:ext uri="{0D108BD9-81ED-4DB2-BD59-A6C34878D82A}">
                    <a16:rowId xmlns:a16="http://schemas.microsoft.com/office/drawing/2014/main" val="3365349795"/>
                  </a:ext>
                </a:extLst>
              </a:tr>
              <a:tr h="387043">
                <a:tc>
                  <a:txBody>
                    <a:bodyPr/>
                    <a:lstStyle/>
                    <a:p>
                      <a:r>
                        <a:rPr lang="en-GB">
                          <a:latin typeface="Grandview Display"/>
                        </a:rPr>
                        <a:t>3:00-3:15</a:t>
                      </a:r>
                    </a:p>
                  </a:txBody>
                  <a:tcPr/>
                </a:tc>
                <a:tc>
                  <a:txBody>
                    <a:bodyPr/>
                    <a:lstStyle/>
                    <a:p>
                      <a:r>
                        <a:rPr lang="en-GB">
                          <a:latin typeface="Grandview Display"/>
                        </a:rPr>
                        <a:t>Story and Home</a:t>
                      </a:r>
                      <a:r>
                        <a:rPr lang="en-GB" baseline="0">
                          <a:latin typeface="Grandview Display"/>
                        </a:rPr>
                        <a:t> time</a:t>
                      </a:r>
                      <a:endParaRPr lang="en-GB">
                        <a:latin typeface="Grandview Display"/>
                      </a:endParaRPr>
                    </a:p>
                  </a:txBody>
                  <a:tcPr/>
                </a:tc>
                <a:extLst>
                  <a:ext uri="{0D108BD9-81ED-4DB2-BD59-A6C34878D82A}">
                    <a16:rowId xmlns:a16="http://schemas.microsoft.com/office/drawing/2014/main" val="1193033905"/>
                  </a:ext>
                </a:extLst>
              </a:tr>
            </a:tbl>
          </a:graphicData>
        </a:graphic>
      </p:graphicFrame>
      <p:pic>
        <p:nvPicPr>
          <p:cNvPr id="7" name="Picture 3" descr="C:\Users\Katie\AppData\Local\Microsoft\Windows\Temporary Internet Files\Content.IE5\2GIRXHBC\MC900431586[1].png"/>
          <p:cNvPicPr>
            <a:picLocks noChangeAspect="1" noChangeArrowheads="1"/>
          </p:cNvPicPr>
          <p:nvPr/>
        </p:nvPicPr>
        <p:blipFill>
          <a:blip r:embed="rId3"/>
          <a:srcRect/>
          <a:stretch>
            <a:fillRect/>
          </a:stretch>
        </p:blipFill>
        <p:spPr bwMode="auto">
          <a:xfrm>
            <a:off x="7000658" y="440309"/>
            <a:ext cx="1276438" cy="1276438"/>
          </a:xfrm>
          <a:prstGeom prst="rect">
            <a:avLst/>
          </a:prstGeom>
          <a:noFill/>
          <a:ln w="9525">
            <a:noFill/>
            <a:miter lim="800000"/>
            <a:headEnd/>
            <a:tailEnd/>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41034" y="1790489"/>
            <a:ext cx="1995686" cy="2660915"/>
          </a:xfrm>
          <a:prstGeom prst="rect">
            <a:avLst/>
          </a:prstGeom>
          <a:ln>
            <a:noFill/>
          </a:ln>
          <a:effectLst>
            <a:softEdge rad="112500"/>
          </a:effectLst>
        </p:spPr>
      </p:pic>
      <p:pic>
        <p:nvPicPr>
          <p:cNvPr id="1026" name="Picture 2" descr="No photo description availab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32108" y="4567895"/>
            <a:ext cx="2784309" cy="20882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descr="Related image">
            <a:extLst>
              <a:ext uri="{FF2B5EF4-FFF2-40B4-BE49-F238E27FC236}">
                <a16:creationId xmlns:a16="http://schemas.microsoft.com/office/drawing/2014/main" id="{902C6020-3F0A-0D7C-8B0F-57F145AA2F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2943" y="439740"/>
            <a:ext cx="942078" cy="94207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7792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school dinn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60000">
            <a:off x="6148553" y="2597162"/>
            <a:ext cx="2482318" cy="16561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495284" y="552967"/>
            <a:ext cx="4616056" cy="717222"/>
          </a:xfrm>
        </p:spPr>
        <p:txBody>
          <a:bodyPr>
            <a:normAutofit fontScale="90000"/>
          </a:bodyPr>
          <a:lstStyle/>
          <a:p>
            <a:r>
              <a:rPr lang="en-GB" sz="4400">
                <a:latin typeface="Grandview"/>
              </a:rPr>
              <a:t>School Lunches</a:t>
            </a:r>
          </a:p>
        </p:txBody>
      </p:sp>
      <p:sp>
        <p:nvSpPr>
          <p:cNvPr id="3" name="Content Placeholder 2"/>
          <p:cNvSpPr>
            <a:spLocks noGrp="1"/>
          </p:cNvSpPr>
          <p:nvPr>
            <p:ph idx="1"/>
          </p:nvPr>
        </p:nvSpPr>
        <p:spPr>
          <a:xfrm>
            <a:off x="522408" y="1768529"/>
            <a:ext cx="7056784" cy="4536504"/>
          </a:xfrm>
          <a:solidFill>
            <a:srgbClr val="FFFFFF"/>
          </a:solidFill>
          <a:effectLst>
            <a:softEdge rad="317500"/>
          </a:effectLst>
        </p:spPr>
        <p:txBody>
          <a:bodyPr vert="horz" lIns="91440" tIns="45720" rIns="91440" bIns="45720" rtlCol="0" anchor="t">
            <a:normAutofit/>
          </a:bodyPr>
          <a:lstStyle/>
          <a:p>
            <a:r>
              <a:rPr lang="en-GB" sz="2000">
                <a:latin typeface="Grandview Display"/>
              </a:rPr>
              <a:t>All children in Year R and Key Stage 1 are entitled to free school meals.</a:t>
            </a:r>
          </a:p>
          <a:p>
            <a:r>
              <a:rPr lang="en-GB" sz="2000">
                <a:latin typeface="Grandview Display"/>
              </a:rPr>
              <a:t>The lunch menu is on a three weekly rota.</a:t>
            </a:r>
          </a:p>
          <a:p>
            <a:r>
              <a:rPr lang="en-GB" sz="2000">
                <a:latin typeface="Grandview Display"/>
              </a:rPr>
              <a:t>There is always a vegetarian option and puddings.</a:t>
            </a:r>
          </a:p>
          <a:p>
            <a:r>
              <a:rPr lang="en-GB" sz="2000">
                <a:latin typeface="Grandview Display"/>
              </a:rPr>
              <a:t>Children choose what they would like during morning registration.</a:t>
            </a:r>
          </a:p>
          <a:p>
            <a:r>
              <a:rPr lang="en-GB" sz="2000">
                <a:latin typeface="Grandview Display"/>
              </a:rPr>
              <a:t>Dietary requirements are catered for</a:t>
            </a:r>
          </a:p>
          <a:p>
            <a:r>
              <a:rPr lang="en-GB" sz="2000">
                <a:latin typeface="Grandview Display"/>
              </a:rPr>
              <a:t>Fruit is provided as a snack throughout the day</a:t>
            </a:r>
          </a:p>
          <a:p>
            <a:r>
              <a:rPr lang="en-GB" sz="2000">
                <a:latin typeface="Grandview Display"/>
              </a:rPr>
              <a:t>Children can bring in a named water bottle</a:t>
            </a:r>
          </a:p>
        </p:txBody>
      </p:sp>
    </p:spTree>
    <p:extLst>
      <p:ext uri="{BB962C8B-B14F-4D97-AF65-F5344CB8AC3E}">
        <p14:creationId xmlns:p14="http://schemas.microsoft.com/office/powerpoint/2010/main" val="251300836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34426">
            <a:off x="5317723" y="2741789"/>
            <a:ext cx="3213606" cy="214186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Title 1"/>
          <p:cNvSpPr>
            <a:spLocks noGrp="1"/>
          </p:cNvSpPr>
          <p:nvPr>
            <p:ph type="ctrTitle"/>
          </p:nvPr>
        </p:nvSpPr>
        <p:spPr>
          <a:xfrm>
            <a:off x="245558" y="310802"/>
            <a:ext cx="7134974" cy="1234727"/>
          </a:xfrm>
        </p:spPr>
        <p:txBody>
          <a:bodyPr>
            <a:normAutofit/>
          </a:bodyPr>
          <a:lstStyle/>
          <a:p>
            <a:pPr algn="ctr"/>
            <a:r>
              <a:rPr lang="en-GB" sz="4500" b="1" dirty="0">
                <a:latin typeface="Grandview Display" panose="020B0502040204020203" pitchFamily="34" charset="0"/>
              </a:rPr>
              <a:t>Getting Ready for School</a:t>
            </a:r>
          </a:p>
        </p:txBody>
      </p:sp>
      <p:pic>
        <p:nvPicPr>
          <p:cNvPr id="1026" name="Picture 2" descr="Home - Friends of Four Marks PT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80532" y="1302661"/>
            <a:ext cx="1269598" cy="12671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647" y="2228495"/>
            <a:ext cx="4572000" cy="30472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19625194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dirty="0">
                <a:latin typeface="Grandview" panose="020B0502040204020203" pitchFamily="34" charset="0"/>
              </a:rPr>
              <a:t>Independence</a:t>
            </a:r>
            <a:r>
              <a:rPr lang="en-GB" sz="4500" dirty="0">
                <a:latin typeface="SassoonCRInfant" panose="02010503020300020003" pitchFamily="2" charset="0"/>
              </a:rPr>
              <a:t> </a:t>
            </a:r>
          </a:p>
        </p:txBody>
      </p:sp>
      <p:sp>
        <p:nvSpPr>
          <p:cNvPr id="3" name="Content Placeholder 2"/>
          <p:cNvSpPr>
            <a:spLocks noGrp="1"/>
          </p:cNvSpPr>
          <p:nvPr>
            <p:ph idx="1"/>
          </p:nvPr>
        </p:nvSpPr>
        <p:spPr>
          <a:xfrm>
            <a:off x="832465" y="2170889"/>
            <a:ext cx="3631380" cy="3448244"/>
          </a:xfrm>
          <a:solidFill>
            <a:srgbClr val="FFFFFF"/>
          </a:solidFill>
          <a:effectLst>
            <a:softEdge rad="317500"/>
          </a:effectLst>
        </p:spPr>
        <p:txBody>
          <a:bodyPr>
            <a:normAutofit lnSpcReduction="10000"/>
          </a:bodyPr>
          <a:lstStyle/>
          <a:p>
            <a:r>
              <a:rPr lang="en-GB" sz="2400" dirty="0">
                <a:latin typeface="Grandview" panose="020B0502040204020203" pitchFamily="34" charset="0"/>
              </a:rPr>
              <a:t>Saying goodbye routine. Where possible, encourage children to develop a secure and consistent routine at drop off time, supporting them to go into school as independently as possible.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016" y="563150"/>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4774038" y="2370762"/>
            <a:ext cx="3726098" cy="2794574"/>
          </a:xfrm>
          <a:prstGeom prst="rect">
            <a:avLst/>
          </a:prstGeom>
          <a:ln>
            <a:noFill/>
          </a:ln>
          <a:effectLst>
            <a:softEdge rad="112500"/>
          </a:effectLst>
        </p:spPr>
      </p:pic>
    </p:spTree>
    <p:extLst>
      <p:ext uri="{BB962C8B-B14F-4D97-AF65-F5344CB8AC3E}">
        <p14:creationId xmlns:p14="http://schemas.microsoft.com/office/powerpoint/2010/main" val="363773934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latin typeface="Grandview Display" panose="020B0502040204020203" pitchFamily="34" charset="0"/>
              </a:rPr>
              <a:t>Independence </a:t>
            </a:r>
          </a:p>
        </p:txBody>
      </p:sp>
      <p:sp>
        <p:nvSpPr>
          <p:cNvPr id="3" name="Content Placeholder 2"/>
          <p:cNvSpPr>
            <a:spLocks noGrp="1"/>
          </p:cNvSpPr>
          <p:nvPr>
            <p:ph idx="1"/>
          </p:nvPr>
        </p:nvSpPr>
        <p:spPr>
          <a:xfrm>
            <a:off x="609600" y="1704877"/>
            <a:ext cx="8182956" cy="4214141"/>
          </a:xfrm>
          <a:solidFill>
            <a:srgbClr val="FFFFFF"/>
          </a:solidFill>
        </p:spPr>
        <p:txBody>
          <a:bodyPr>
            <a:normAutofit lnSpcReduction="10000"/>
          </a:bodyPr>
          <a:lstStyle/>
          <a:p>
            <a:r>
              <a:rPr lang="en-GB" sz="2100" dirty="0">
                <a:latin typeface="Grandview" panose="020B0502040204020203" pitchFamily="34" charset="0"/>
              </a:rPr>
              <a:t>Recognising your name </a:t>
            </a: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pPr marL="0" indent="0">
              <a:buNone/>
            </a:pPr>
            <a:r>
              <a:rPr lang="en-GB" dirty="0">
                <a:latin typeface="Grandview" panose="020B0502040204020203" pitchFamily="34" charset="0"/>
              </a:rPr>
              <a:t>If children can begin to recognise their own first name, this will allow them to more easily identify their own peg, jumper, book bag etc.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9716" y="53000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4098" name="Picture 2" descr="https://assets.seesaw.me/us-2/2/0/f/6/b/5/20f6b5ff-2f76-42ac-9972-9abb96d5b70a.jpg:::1675286297:::1209600:::1:::IS08w1i5hS8XENkzVl8p9Y8hFApp8jxnkogHumquIv6aHxQUQy_Yl9EOMV8-H83-2djnGGXGtRJstqB3XKaG8g.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977" t="24971" r="10566" b="20755"/>
          <a:stretch/>
        </p:blipFill>
        <p:spPr bwMode="auto">
          <a:xfrm>
            <a:off x="2253851" y="2295594"/>
            <a:ext cx="2835220" cy="25177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https://assets.seesaw.me/us-2/6/8/3/3/5/0/68335064-f162-4d5e-8d1a-a2ed695538a2.jpg:::1674746292:::1209600:::1:::OSTIoNFfEQdSbQWMWYjGKUaPgEzlfT9U9m6oa1ItWHh1p4hopSE_xNkQt2kywtDKoyKKDjTy_8Ot9JNZQXnPOw.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1625" r="11233"/>
          <a:stretch/>
        </p:blipFill>
        <p:spPr bwMode="auto">
          <a:xfrm>
            <a:off x="5427473" y="1862033"/>
            <a:ext cx="2329441" cy="3090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76574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latin typeface="Grandview Display" panose="020B0502040204020203" pitchFamily="34" charset="0"/>
              </a:rPr>
              <a:t>Independence</a:t>
            </a:r>
            <a:r>
              <a:rPr lang="en-GB" sz="4500" dirty="0">
                <a:latin typeface="Grandview Display" panose="020B0502040204020203" pitchFamily="34" charset="0"/>
              </a:rPr>
              <a:t> </a:t>
            </a:r>
          </a:p>
        </p:txBody>
      </p:sp>
      <p:sp>
        <p:nvSpPr>
          <p:cNvPr id="3" name="Content Placeholder 2"/>
          <p:cNvSpPr>
            <a:spLocks noGrp="1"/>
          </p:cNvSpPr>
          <p:nvPr>
            <p:ph idx="1"/>
          </p:nvPr>
        </p:nvSpPr>
        <p:spPr>
          <a:xfrm>
            <a:off x="904947" y="1574158"/>
            <a:ext cx="7334106" cy="4344861"/>
          </a:xfrm>
          <a:solidFill>
            <a:srgbClr val="FFFFFF"/>
          </a:solidFill>
          <a:effectLst>
            <a:softEdge rad="127000"/>
          </a:effectLst>
        </p:spPr>
        <p:txBody>
          <a:bodyPr>
            <a:noAutofit/>
          </a:bodyPr>
          <a:lstStyle/>
          <a:p>
            <a:r>
              <a:rPr lang="en-GB" dirty="0">
                <a:latin typeface="Grandview" panose="020B0502040204020203" pitchFamily="34" charset="0"/>
              </a:rPr>
              <a:t>Learning your colours </a:t>
            </a:r>
          </a:p>
          <a:p>
            <a:endParaRPr lang="en-GB" dirty="0">
              <a:latin typeface="Grandview" panose="020B0502040204020203" pitchFamily="34" charset="0"/>
            </a:endParaRPr>
          </a:p>
          <a:p>
            <a:endParaRPr lang="en-GB" dirty="0">
              <a:latin typeface="Grandview" panose="020B0502040204020203" pitchFamily="34" charset="0"/>
            </a:endParaRPr>
          </a:p>
          <a:p>
            <a:endParaRPr lang="en-GB" dirty="0">
              <a:latin typeface="Grandview" panose="020B0502040204020203" pitchFamily="34" charset="0"/>
            </a:endParaRPr>
          </a:p>
          <a:p>
            <a:endParaRPr lang="en-GB" dirty="0">
              <a:latin typeface="Grandview" panose="020B0502040204020203" pitchFamily="34" charset="0"/>
            </a:endParaRPr>
          </a:p>
          <a:p>
            <a:endParaRPr lang="en-GB" dirty="0">
              <a:latin typeface="Grandview" panose="020B0502040204020203" pitchFamily="34" charset="0"/>
            </a:endParaRPr>
          </a:p>
          <a:p>
            <a:endParaRPr lang="en-GB" dirty="0">
              <a:latin typeface="Grandview" panose="020B0502040204020203" pitchFamily="34" charset="0"/>
            </a:endParaRPr>
          </a:p>
          <a:p>
            <a:endParaRPr lang="en-GB" dirty="0">
              <a:latin typeface="Grandview" panose="020B0502040204020203" pitchFamily="34" charset="0"/>
            </a:endParaRPr>
          </a:p>
          <a:p>
            <a:endParaRPr lang="en-GB" dirty="0">
              <a:latin typeface="Grandview" panose="020B0502040204020203" pitchFamily="34" charset="0"/>
            </a:endParaRPr>
          </a:p>
          <a:p>
            <a:pPr marL="0" indent="0">
              <a:buNone/>
            </a:pPr>
            <a:r>
              <a:rPr lang="en-GB" dirty="0">
                <a:latin typeface="Grandview" panose="020B0502040204020203" pitchFamily="34" charset="0"/>
              </a:rPr>
              <a:t>Recognising the main colours and naming them will allow children to more independently select materials and resources they need to create and draw.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785" y="560946"/>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10233" y="2103668"/>
            <a:ext cx="1827875" cy="2437167"/>
          </a:xfrm>
          <a:prstGeom prst="rect">
            <a:avLst/>
          </a:prstGeom>
          <a:ln>
            <a:noFill/>
          </a:ln>
          <a:effectLst>
            <a:softEdge rad="112500"/>
          </a:effectLst>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r="20079"/>
          <a:stretch/>
        </p:blipFill>
        <p:spPr>
          <a:xfrm>
            <a:off x="598128" y="2103668"/>
            <a:ext cx="2031491" cy="1906406"/>
          </a:xfrm>
          <a:prstGeom prst="rect">
            <a:avLst/>
          </a:prstGeom>
          <a:ln>
            <a:noFill/>
          </a:ln>
          <a:effectLst>
            <a:softEdge rad="112500"/>
          </a:effectLst>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l="23515" r="16121" b="11694"/>
          <a:stretch/>
        </p:blipFill>
        <p:spPr>
          <a:xfrm>
            <a:off x="5781396" y="1651935"/>
            <a:ext cx="3008671" cy="3301066"/>
          </a:xfrm>
          <a:prstGeom prst="rect">
            <a:avLst/>
          </a:prstGeom>
          <a:ln>
            <a:noFill/>
          </a:ln>
          <a:effectLst>
            <a:softEdge rad="112500"/>
          </a:effectLst>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l="3353" t="13982" r="4818" b="14516"/>
          <a:stretch/>
        </p:blipFill>
        <p:spPr>
          <a:xfrm>
            <a:off x="2082783" y="3260121"/>
            <a:ext cx="1827450" cy="1897242"/>
          </a:xfrm>
          <a:prstGeom prst="rect">
            <a:avLst/>
          </a:prstGeom>
          <a:ln>
            <a:noFill/>
          </a:ln>
          <a:effectLst>
            <a:softEdge rad="112500"/>
          </a:effectLst>
        </p:spPr>
      </p:pic>
    </p:spTree>
    <p:extLst>
      <p:ext uri="{BB962C8B-B14F-4D97-AF65-F5344CB8AC3E}">
        <p14:creationId xmlns:p14="http://schemas.microsoft.com/office/powerpoint/2010/main" val="385934201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latin typeface="Grandview Display" panose="020B0502040204020203" pitchFamily="34" charset="0"/>
              </a:rPr>
              <a:t>Independence</a:t>
            </a:r>
            <a:r>
              <a:rPr lang="en-GB" sz="4500" dirty="0">
                <a:latin typeface="Grandview Display" panose="020B0502040204020203" pitchFamily="34" charset="0"/>
              </a:rPr>
              <a:t> </a:t>
            </a:r>
          </a:p>
        </p:txBody>
      </p:sp>
      <p:sp>
        <p:nvSpPr>
          <p:cNvPr id="3" name="Content Placeholder 2"/>
          <p:cNvSpPr>
            <a:spLocks noGrp="1"/>
          </p:cNvSpPr>
          <p:nvPr>
            <p:ph idx="1"/>
          </p:nvPr>
        </p:nvSpPr>
        <p:spPr>
          <a:xfrm>
            <a:off x="480522" y="1857551"/>
            <a:ext cx="8182956" cy="3448244"/>
          </a:xfrm>
          <a:solidFill>
            <a:srgbClr val="FFFFFF"/>
          </a:solidFill>
          <a:effectLst>
            <a:softEdge rad="63500"/>
          </a:effectLst>
        </p:spPr>
        <p:txBody>
          <a:bodyPr>
            <a:normAutofit lnSpcReduction="10000"/>
          </a:bodyPr>
          <a:lstStyle/>
          <a:p>
            <a:r>
              <a:rPr lang="en-GB" sz="2100" dirty="0">
                <a:latin typeface="Grandview" panose="020B0502040204020203" pitchFamily="34" charset="0"/>
              </a:rPr>
              <a:t>Going to the toilet</a:t>
            </a: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endParaRPr lang="en-GB" sz="2100" dirty="0">
              <a:latin typeface="Grandview" panose="020B0502040204020203" pitchFamily="34" charset="0"/>
            </a:endParaRPr>
          </a:p>
          <a:p>
            <a:pPr marL="0" indent="0">
              <a:buNone/>
            </a:pPr>
            <a:r>
              <a:rPr lang="en-GB" dirty="0">
                <a:latin typeface="Grandview" panose="020B0502040204020203" pitchFamily="34" charset="0"/>
              </a:rPr>
              <a:t>Ideally, children should be able to recognise when they need the toilet, wipe themselves, flush and wash their hands properly. If they have an accident, they need to be able to tell an adult. </a:t>
            </a:r>
          </a:p>
          <a:p>
            <a:pPr marL="0" indent="0">
              <a:buNone/>
            </a:pPr>
            <a:endParaRPr lang="en-GB" dirty="0">
              <a:latin typeface="Grandview" panose="020B0502040204020203" pitchFamily="34" charset="0"/>
            </a:endParaRP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016" y="53000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5124" name="Picture 4" descr="Brilliantly Creative Potty Training Trick to Teach Your Child to Wipe  Themselve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6873"/>
          <a:stretch/>
        </p:blipFill>
        <p:spPr bwMode="auto">
          <a:xfrm>
            <a:off x="5803079" y="1552205"/>
            <a:ext cx="2068211" cy="25788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AutoShape 2" descr="How to Teach the Steps of Handwashing to Kids"/>
          <p:cNvSpPr>
            <a:spLocks noChangeAspect="1" noChangeArrowheads="1"/>
          </p:cNvSpPr>
          <p:nvPr/>
        </p:nvSpPr>
        <p:spPr bwMode="auto">
          <a:xfrm>
            <a:off x="47625"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9" name="Picture 4" descr="Hand hygiene- Hand washing for children and bab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6142" y="2471742"/>
            <a:ext cx="3384992" cy="16593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69955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latin typeface="Grandview Display" panose="020B0502040204020203" pitchFamily="34" charset="0"/>
              </a:rPr>
              <a:t>Independence</a:t>
            </a:r>
            <a:r>
              <a:rPr lang="en-GB" sz="4500" dirty="0">
                <a:latin typeface="Grandview Display" panose="020B0502040204020203" pitchFamily="34" charset="0"/>
              </a:rPr>
              <a:t> </a:t>
            </a:r>
          </a:p>
        </p:txBody>
      </p:sp>
      <p:sp>
        <p:nvSpPr>
          <p:cNvPr id="3" name="Content Placeholder 2"/>
          <p:cNvSpPr>
            <a:spLocks noGrp="1"/>
          </p:cNvSpPr>
          <p:nvPr>
            <p:ph idx="1"/>
          </p:nvPr>
        </p:nvSpPr>
        <p:spPr>
          <a:xfrm>
            <a:off x="508001" y="2477692"/>
            <a:ext cx="8182956" cy="3448244"/>
          </a:xfrm>
        </p:spPr>
        <p:txBody>
          <a:bodyPr>
            <a:normAutofit fontScale="92500"/>
          </a:bodyPr>
          <a:lstStyle/>
          <a:p>
            <a:r>
              <a:rPr lang="en-GB" sz="2100">
                <a:latin typeface="SassoonCRInfant" panose="02010503020300020003" pitchFamily="2" charset="0"/>
              </a:rPr>
              <a:t>Shoes</a:t>
            </a:r>
          </a:p>
          <a:p>
            <a:endParaRPr lang="en-GB" sz="2100">
              <a:latin typeface="SassoonCRInfant" panose="02010503020300020003" pitchFamily="2" charset="0"/>
            </a:endParaRPr>
          </a:p>
          <a:p>
            <a:endParaRPr lang="en-GB" sz="2100">
              <a:latin typeface="SassoonCRInfant" panose="02010503020300020003" pitchFamily="2" charset="0"/>
            </a:endParaRPr>
          </a:p>
          <a:p>
            <a:endParaRPr lang="en-GB" sz="2100">
              <a:latin typeface="SassoonCRInfant" panose="02010503020300020003" pitchFamily="2" charset="0"/>
            </a:endParaRPr>
          </a:p>
          <a:p>
            <a:endParaRPr lang="en-GB" sz="2100">
              <a:latin typeface="SassoonCRInfant" panose="02010503020300020003" pitchFamily="2" charset="0"/>
            </a:endParaRPr>
          </a:p>
          <a:p>
            <a:endParaRPr lang="en-GB" sz="2100">
              <a:latin typeface="SassoonCRInfant" panose="02010503020300020003" pitchFamily="2" charset="0"/>
            </a:endParaRPr>
          </a:p>
          <a:p>
            <a:pPr marL="0" indent="0">
              <a:buNone/>
            </a:pPr>
            <a:r>
              <a:rPr lang="en-GB">
                <a:latin typeface="SassoonCRInfant" panose="02010503020300020003" pitchFamily="2" charset="0"/>
              </a:rPr>
              <a:t>Children should be able to take off and put on their shoes with minimal support. Stickers and arrows written inside can help children to ensure they get shoes onto the correct foot. Shoes without laces enable children to be more independent in reception.</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016" y="53000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6148" name="Picture 4" descr="Why does my 5-year old son wear his shoes on the wrong feet? I correct him  and he still does it. - Quor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68589" y="2727288"/>
            <a:ext cx="1647477" cy="174599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Eight Tips to Help Children Put Their Shoes on the Correct Feet. - how we  montessor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6404" y="2694199"/>
            <a:ext cx="1624384" cy="17790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6" cstate="print">
            <a:extLst>
              <a:ext uri="{28A0092B-C50C-407E-A947-70E740481C1C}">
                <a14:useLocalDpi xmlns:a14="http://schemas.microsoft.com/office/drawing/2010/main" val="0"/>
              </a:ext>
            </a:extLst>
          </a:blip>
          <a:srcRect t="14662" r="29128" b="14384"/>
          <a:stretch/>
        </p:blipFill>
        <p:spPr>
          <a:xfrm rot="5400000">
            <a:off x="3585386" y="2347828"/>
            <a:ext cx="2923178" cy="2194964"/>
          </a:xfrm>
          <a:prstGeom prst="rect">
            <a:avLst/>
          </a:prstGeom>
        </p:spPr>
      </p:pic>
    </p:spTree>
    <p:extLst>
      <p:ext uri="{BB962C8B-B14F-4D97-AF65-F5344CB8AC3E}">
        <p14:creationId xmlns:p14="http://schemas.microsoft.com/office/powerpoint/2010/main" val="239274371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a:latin typeface="SassoonCRInfant" panose="02010503020300020003" pitchFamily="2" charset="0"/>
              </a:rPr>
              <a:t>Independence </a:t>
            </a:r>
          </a:p>
        </p:txBody>
      </p:sp>
      <p:sp>
        <p:nvSpPr>
          <p:cNvPr id="3" name="Content Placeholder 2"/>
          <p:cNvSpPr>
            <a:spLocks noGrp="1"/>
          </p:cNvSpPr>
          <p:nvPr>
            <p:ph idx="1"/>
          </p:nvPr>
        </p:nvSpPr>
        <p:spPr>
          <a:xfrm>
            <a:off x="508001" y="2477692"/>
            <a:ext cx="8182956" cy="3448244"/>
          </a:xfrm>
        </p:spPr>
        <p:txBody>
          <a:bodyPr>
            <a:normAutofit/>
          </a:bodyPr>
          <a:lstStyle/>
          <a:p>
            <a:r>
              <a:rPr lang="en-GB" sz="2100" dirty="0">
                <a:latin typeface="Grandview Display" panose="020B0502040204020203" pitchFamily="34" charset="0"/>
              </a:rPr>
              <a:t>Getting coats on and off </a:t>
            </a: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016" y="53000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4"/>
          <a:srcRect l="7017" t="44938" r="21203" b="3788"/>
          <a:stretch/>
        </p:blipFill>
        <p:spPr>
          <a:xfrm>
            <a:off x="1202390" y="3162405"/>
            <a:ext cx="7081974" cy="2845562"/>
          </a:xfrm>
          <a:prstGeom prst="rect">
            <a:avLst/>
          </a:prstGeom>
        </p:spPr>
      </p:pic>
    </p:spTree>
    <p:extLst>
      <p:ext uri="{BB962C8B-B14F-4D97-AF65-F5344CB8AC3E}">
        <p14:creationId xmlns:p14="http://schemas.microsoft.com/office/powerpoint/2010/main" val="116156652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latin typeface="Grandview Display" panose="020B0502040204020203" pitchFamily="34" charset="0"/>
              </a:rPr>
              <a:t>Independence </a:t>
            </a:r>
          </a:p>
        </p:txBody>
      </p:sp>
      <p:sp>
        <p:nvSpPr>
          <p:cNvPr id="3" name="Content Placeholder 2"/>
          <p:cNvSpPr>
            <a:spLocks noGrp="1"/>
          </p:cNvSpPr>
          <p:nvPr>
            <p:ph idx="1"/>
          </p:nvPr>
        </p:nvSpPr>
        <p:spPr>
          <a:xfrm>
            <a:off x="635820" y="1704878"/>
            <a:ext cx="8182956" cy="4312464"/>
          </a:xfrm>
          <a:solidFill>
            <a:srgbClr val="FFFFFF"/>
          </a:solidFill>
          <a:effectLst>
            <a:softEdge rad="63500"/>
          </a:effectLst>
        </p:spPr>
        <p:txBody>
          <a:bodyPr>
            <a:normAutofit lnSpcReduction="10000"/>
          </a:bodyPr>
          <a:lstStyle/>
          <a:p>
            <a:r>
              <a:rPr lang="en-GB" sz="2100" dirty="0">
                <a:latin typeface="Grandview Display" panose="020B0502040204020203" pitchFamily="34" charset="0"/>
              </a:rPr>
              <a:t>Looking after my own jumper </a:t>
            </a: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endParaRPr lang="en-GB" sz="2100" dirty="0">
              <a:latin typeface="Grandview Display" panose="020B0502040204020203" pitchFamily="34" charset="0"/>
            </a:endParaRPr>
          </a:p>
          <a:p>
            <a:pPr marL="0" indent="0">
              <a:buNone/>
            </a:pPr>
            <a:r>
              <a:rPr lang="en-GB" dirty="0">
                <a:latin typeface="Grandview Display" panose="020B0502040204020203" pitchFamily="34" charset="0"/>
              </a:rPr>
              <a:t>Children should be encouraged to recognise their own name sticker/stamp so that they can find their jumper. They will be encouraged at school to ensure it is put in the jumper dumper if they want to take it off so that it doesn’t get lost.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016" y="484565"/>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7170" name="Picture 2" descr="Four Marks C.E. School Unisex V Neck Cotton Rich Jumpe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4604" b="13616"/>
          <a:stretch/>
        </p:blipFill>
        <p:spPr bwMode="auto">
          <a:xfrm>
            <a:off x="1560778" y="2460331"/>
            <a:ext cx="1996057" cy="21384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63139" y="2231697"/>
            <a:ext cx="3192807" cy="2394605"/>
          </a:xfrm>
          <a:prstGeom prst="rect">
            <a:avLst/>
          </a:prstGeom>
        </p:spPr>
      </p:pic>
    </p:spTree>
    <p:extLst>
      <p:ext uri="{BB962C8B-B14F-4D97-AF65-F5344CB8AC3E}">
        <p14:creationId xmlns:p14="http://schemas.microsoft.com/office/powerpoint/2010/main" val="207561678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a:latin typeface="SassoonCRInfant" panose="02010503020300020003" pitchFamily="2" charset="0"/>
              </a:rPr>
              <a:t>Independence </a:t>
            </a:r>
          </a:p>
        </p:txBody>
      </p:sp>
      <p:sp>
        <p:nvSpPr>
          <p:cNvPr id="3" name="Content Placeholder 2"/>
          <p:cNvSpPr>
            <a:spLocks noGrp="1"/>
          </p:cNvSpPr>
          <p:nvPr>
            <p:ph idx="1"/>
          </p:nvPr>
        </p:nvSpPr>
        <p:spPr>
          <a:xfrm>
            <a:off x="590297" y="1704878"/>
            <a:ext cx="8182956" cy="3448244"/>
          </a:xfrm>
        </p:spPr>
        <p:txBody>
          <a:bodyPr>
            <a:normAutofit fontScale="92500" lnSpcReduction="10000"/>
          </a:bodyPr>
          <a:lstStyle/>
          <a:p>
            <a:r>
              <a:rPr lang="en-GB" sz="2100">
                <a:latin typeface="SassoonCRInfant" panose="02010503020300020003" pitchFamily="2" charset="0"/>
              </a:rPr>
              <a:t>Snack time </a:t>
            </a:r>
          </a:p>
          <a:p>
            <a:endParaRPr lang="en-GB" sz="2100">
              <a:latin typeface="SassoonCRInfant" panose="02010503020300020003" pitchFamily="2" charset="0"/>
            </a:endParaRPr>
          </a:p>
          <a:p>
            <a:endParaRPr lang="en-GB" sz="2100">
              <a:latin typeface="SassoonCRInfant" panose="02010503020300020003" pitchFamily="2" charset="0"/>
            </a:endParaRPr>
          </a:p>
          <a:p>
            <a:endParaRPr lang="en-GB" sz="2100">
              <a:latin typeface="SassoonCRInfant" panose="02010503020300020003" pitchFamily="2" charset="0"/>
            </a:endParaRPr>
          </a:p>
          <a:p>
            <a:endParaRPr lang="en-GB" sz="2100">
              <a:latin typeface="SassoonCRInfant" panose="02010503020300020003" pitchFamily="2" charset="0"/>
            </a:endParaRPr>
          </a:p>
          <a:p>
            <a:endParaRPr lang="en-GB" sz="2100">
              <a:latin typeface="SassoonCRInfant" panose="02010503020300020003" pitchFamily="2" charset="0"/>
            </a:endParaRPr>
          </a:p>
          <a:p>
            <a:pPr marL="0" indent="0">
              <a:buNone/>
            </a:pPr>
            <a:endParaRPr lang="en-GB">
              <a:latin typeface="SassoonCRInfant" panose="02010503020300020003" pitchFamily="2" charset="0"/>
            </a:endParaRPr>
          </a:p>
          <a:p>
            <a:pPr marL="0" indent="0">
              <a:buNone/>
            </a:pPr>
            <a:r>
              <a:rPr lang="en-GB">
                <a:latin typeface="SassoonCRInfant" panose="02010503020300020003" pitchFamily="2" charset="0"/>
              </a:rPr>
              <a:t>Encourage children to peel oranges, bananas and open small packets as they will be doing this at school.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454" y="53000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10242" name="Picture 2" descr="Fruit and Diabetes - Can Diabetics Eat Frui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61182" y="2264835"/>
            <a:ext cx="2121875" cy="144186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816938" y="2371612"/>
            <a:ext cx="2184673" cy="1638505"/>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109785" y="2362018"/>
            <a:ext cx="2107922" cy="1580942"/>
          </a:xfrm>
          <a:prstGeom prst="rect">
            <a:avLst/>
          </a:prstGeom>
        </p:spPr>
      </p:pic>
    </p:spTree>
    <p:extLst>
      <p:ext uri="{BB962C8B-B14F-4D97-AF65-F5344CB8AC3E}">
        <p14:creationId xmlns:p14="http://schemas.microsoft.com/office/powerpoint/2010/main" val="240740787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a:latin typeface="Grandview Display" panose="020B0502040204020203" pitchFamily="34" charset="0"/>
              </a:rPr>
              <a:t>Independence </a:t>
            </a:r>
          </a:p>
        </p:txBody>
      </p:sp>
      <p:sp>
        <p:nvSpPr>
          <p:cNvPr id="3" name="Content Placeholder 2"/>
          <p:cNvSpPr>
            <a:spLocks noGrp="1"/>
          </p:cNvSpPr>
          <p:nvPr>
            <p:ph idx="1"/>
          </p:nvPr>
        </p:nvSpPr>
        <p:spPr>
          <a:xfrm>
            <a:off x="609600" y="1704878"/>
            <a:ext cx="8182956" cy="3448244"/>
          </a:xfrm>
          <a:solidFill>
            <a:srgbClr val="FFFFFF"/>
          </a:solidFill>
          <a:effectLst>
            <a:softEdge rad="31750"/>
          </a:effectLst>
        </p:spPr>
        <p:txBody>
          <a:bodyPr>
            <a:normAutofit fontScale="92500" lnSpcReduction="20000"/>
          </a:bodyPr>
          <a:lstStyle/>
          <a:p>
            <a:r>
              <a:rPr lang="en-GB" sz="2100">
                <a:latin typeface="Grandview Display" panose="020B0502040204020203" pitchFamily="34" charset="0"/>
              </a:rPr>
              <a:t>Drinking Water </a:t>
            </a: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r>
              <a:rPr lang="en-GB">
                <a:latin typeface="Grandview Display" panose="020B0502040204020203" pitchFamily="34" charset="0"/>
              </a:rPr>
              <a:t>Encourage children to recognise their own water bottle (please name these) and to take a drink when they are thirsty. Bottles that children can easily undo are ideal in reception.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4152" y="535290"/>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11266" name="Picture 2" descr="Sports Water Bottles| Plastic BPA Free 750ml| Net World Sport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1975" b="18900"/>
          <a:stretch/>
        </p:blipFill>
        <p:spPr bwMode="auto">
          <a:xfrm>
            <a:off x="750667" y="2250047"/>
            <a:ext cx="3098957" cy="18329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50969" y="1945880"/>
            <a:ext cx="2773034" cy="2079776"/>
          </a:xfrm>
          <a:prstGeom prst="rect">
            <a:avLst/>
          </a:prstGeom>
          <a:ln>
            <a:noFill/>
          </a:ln>
          <a:effectLst>
            <a:softEdge rad="112500"/>
          </a:effectLst>
        </p:spPr>
      </p:pic>
    </p:spTree>
    <p:extLst>
      <p:ext uri="{BB962C8B-B14F-4D97-AF65-F5344CB8AC3E}">
        <p14:creationId xmlns:p14="http://schemas.microsoft.com/office/powerpoint/2010/main" val="15161834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0097" y="449644"/>
            <a:ext cx="6447501" cy="827117"/>
          </a:xfrm>
        </p:spPr>
        <p:txBody>
          <a:bodyPr>
            <a:normAutofit/>
          </a:bodyPr>
          <a:lstStyle/>
          <a:p>
            <a:r>
              <a:rPr lang="en-GB" sz="4500">
                <a:latin typeface="Grandview Display" panose="020B0502040204020203" pitchFamily="34" charset="0"/>
              </a:rPr>
              <a:t>Independence</a:t>
            </a:r>
            <a:r>
              <a:rPr lang="en-GB" sz="4500">
                <a:latin typeface="SassoonCRInfant" panose="02010503020300020003" pitchFamily="2" charset="0"/>
              </a:rPr>
              <a:t> </a:t>
            </a:r>
          </a:p>
        </p:txBody>
      </p:sp>
      <p:sp>
        <p:nvSpPr>
          <p:cNvPr id="3" name="Content Placeholder 2"/>
          <p:cNvSpPr>
            <a:spLocks noGrp="1"/>
          </p:cNvSpPr>
          <p:nvPr>
            <p:ph idx="1"/>
          </p:nvPr>
        </p:nvSpPr>
        <p:spPr>
          <a:xfrm>
            <a:off x="385258" y="1344642"/>
            <a:ext cx="8182956" cy="4350673"/>
          </a:xfrm>
          <a:solidFill>
            <a:srgbClr val="FFFFFF"/>
          </a:solidFill>
          <a:effectLst>
            <a:softEdge rad="63500"/>
          </a:effectLst>
        </p:spPr>
        <p:txBody>
          <a:bodyPr>
            <a:normAutofit/>
          </a:bodyPr>
          <a:lstStyle/>
          <a:p>
            <a:r>
              <a:rPr lang="en-GB" sz="2100">
                <a:latin typeface="Grandview Display" panose="020B0502040204020203" pitchFamily="34" charset="0"/>
              </a:rPr>
              <a:t>Eating Lunch</a:t>
            </a: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r>
              <a:rPr lang="en-GB">
                <a:latin typeface="Grandview Display" panose="020B0502040204020203" pitchFamily="34" charset="0"/>
              </a:rPr>
              <a:t>Support children to use a knife and fork, and to cut up their food (there will be older children acting as table hosts to support them with this).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9839" y="44964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8786" r="14459" b="31554"/>
          <a:stretch/>
        </p:blipFill>
        <p:spPr>
          <a:xfrm>
            <a:off x="575786" y="2238091"/>
            <a:ext cx="2828623" cy="2188649"/>
          </a:xfrm>
          <a:prstGeom prst="rect">
            <a:avLst/>
          </a:prstGeom>
          <a:ln>
            <a:noFill/>
          </a:ln>
          <a:effectLst>
            <a:softEdge rad="112500"/>
          </a:effectLst>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5768" r="21353" b="8130"/>
          <a:stretch/>
        </p:blipFill>
        <p:spPr>
          <a:xfrm rot="5400000">
            <a:off x="3759984" y="2297542"/>
            <a:ext cx="2179106" cy="2060205"/>
          </a:xfrm>
          <a:prstGeom prst="rect">
            <a:avLst/>
          </a:prstGeom>
          <a:ln>
            <a:noFill/>
          </a:ln>
          <a:effectLst>
            <a:softEdge rad="112500"/>
          </a:effectLst>
        </p:spPr>
      </p:pic>
      <p:pic>
        <p:nvPicPr>
          <p:cNvPr id="11" name="Picture 10"/>
          <p:cNvPicPr>
            <a:picLocks noChangeAspect="1"/>
          </p:cNvPicPr>
          <p:nvPr/>
        </p:nvPicPr>
        <p:blipFill rotWithShape="1">
          <a:blip r:embed="rId6" cstate="print">
            <a:extLst>
              <a:ext uri="{28A0092B-C50C-407E-A947-70E740481C1C}">
                <a14:useLocalDpi xmlns:a14="http://schemas.microsoft.com/office/drawing/2010/main" val="0"/>
              </a:ext>
            </a:extLst>
          </a:blip>
          <a:srcRect l="8520" t="7885" r="11018" b="11209"/>
          <a:stretch/>
        </p:blipFill>
        <p:spPr>
          <a:xfrm rot="5400000">
            <a:off x="6180343" y="2479464"/>
            <a:ext cx="2179105" cy="1696359"/>
          </a:xfrm>
          <a:prstGeom prst="rect">
            <a:avLst/>
          </a:prstGeom>
          <a:ln>
            <a:noFill/>
          </a:ln>
          <a:effectLst>
            <a:softEdge rad="112500"/>
          </a:effectLst>
        </p:spPr>
      </p:pic>
    </p:spTree>
    <p:extLst>
      <p:ext uri="{BB962C8B-B14F-4D97-AF65-F5344CB8AC3E}">
        <p14:creationId xmlns:p14="http://schemas.microsoft.com/office/powerpoint/2010/main" val="225405728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a:latin typeface="Grandview Display" panose="020B0502040204020203" pitchFamily="34" charset="0"/>
              </a:rPr>
              <a:t>Socially Ready?</a:t>
            </a:r>
          </a:p>
        </p:txBody>
      </p:sp>
      <p:sp>
        <p:nvSpPr>
          <p:cNvPr id="3" name="Content Placeholder 2"/>
          <p:cNvSpPr>
            <a:spLocks noGrp="1"/>
          </p:cNvSpPr>
          <p:nvPr>
            <p:ph idx="1"/>
          </p:nvPr>
        </p:nvSpPr>
        <p:spPr>
          <a:xfrm>
            <a:off x="480522" y="1504756"/>
            <a:ext cx="8334294" cy="4729133"/>
          </a:xfrm>
          <a:solidFill>
            <a:srgbClr val="FFFFFF"/>
          </a:solidFill>
          <a:effectLst>
            <a:softEdge rad="63500"/>
          </a:effectLst>
        </p:spPr>
        <p:txBody>
          <a:bodyPr>
            <a:normAutofit/>
          </a:bodyPr>
          <a:lstStyle/>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r>
              <a:rPr lang="en-GB">
                <a:latin typeface="Grandview Display" panose="020B0502040204020203" pitchFamily="34" charset="0"/>
              </a:rPr>
              <a:t>A socially ready child will be confident to play with other children and build relationships with people outside of their family. You can support them by arranging play dates over the summer.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4155" y="530004"/>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4" name="AutoShape 2" descr="The Power of Playing Together"/>
          <p:cNvSpPr>
            <a:spLocks noChangeAspect="1" noChangeArrowheads="1"/>
          </p:cNvSpPr>
          <p:nvPr/>
        </p:nvSpPr>
        <p:spPr bwMode="auto">
          <a:xfrm>
            <a:off x="47625"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2052" name="Picture 4" descr="https://assets.seesaw.me/us-2/d/6/1/c/8/9/d61c89b0-7ba0-4095-92dd-fa8e9e421281.jpg:::1675212000:::1209600:::1:::WG4gRDEN-oGogE6-aWDA-h7sANU8BzeMJ_2oUfl1b368maIWW0iAkZtvZ2tpVn0FllKM7IOpxUlxgRqqWbnfp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9857" y="2432632"/>
            <a:ext cx="2655917" cy="19927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https://assets.seesaw.me/us-2/b/c/0/5/2/a/bc052ac2-174a-4d6e-bf58-fb5e025c9938.jpg:::1674668520:::1209600:::1:::xbTlea7CEzIDr_1_EPGa_M1JFbF6wxqhUToxhmi0xb6bAC90xcPwxsnYc9I6xr09UcqQOaFJkEDMu0ze2hiHgA.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1113" y="2141989"/>
            <a:ext cx="1738013" cy="23164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51124" y="2196187"/>
            <a:ext cx="3060356" cy="2295267"/>
          </a:xfrm>
          <a:prstGeom prst="rect">
            <a:avLst/>
          </a:prstGeom>
          <a:ln>
            <a:noFill/>
          </a:ln>
          <a:effectLst>
            <a:softEdge rad="112500"/>
          </a:effectLst>
        </p:spPr>
      </p:pic>
      <p:pic>
        <p:nvPicPr>
          <p:cNvPr id="14" name="Picture 13"/>
          <p:cNvPicPr>
            <a:picLocks noChangeAspect="1"/>
          </p:cNvPicPr>
          <p:nvPr/>
        </p:nvPicPr>
        <p:blipFill rotWithShape="1">
          <a:blip r:embed="rId7" cstate="print">
            <a:extLst>
              <a:ext uri="{28A0092B-C50C-407E-A947-70E740481C1C}">
                <a14:useLocalDpi xmlns:a14="http://schemas.microsoft.com/office/drawing/2010/main" val="0"/>
              </a:ext>
            </a:extLst>
          </a:blip>
          <a:srcRect l="42892" t="17289" r="51404" b="59623"/>
          <a:stretch/>
        </p:blipFill>
        <p:spPr>
          <a:xfrm>
            <a:off x="6546273" y="2821131"/>
            <a:ext cx="174566" cy="448888"/>
          </a:xfrm>
          <a:prstGeom prst="rect">
            <a:avLst/>
          </a:prstGeom>
        </p:spPr>
      </p:pic>
    </p:spTree>
    <p:extLst>
      <p:ext uri="{BB962C8B-B14F-4D97-AF65-F5344CB8AC3E}">
        <p14:creationId xmlns:p14="http://schemas.microsoft.com/office/powerpoint/2010/main" val="46185917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a:latin typeface="SassoonCRInfant" panose="02010503020300020003" pitchFamily="2" charset="0"/>
              </a:rPr>
              <a:t>Physically Ready?</a:t>
            </a:r>
          </a:p>
        </p:txBody>
      </p:sp>
      <p:sp>
        <p:nvSpPr>
          <p:cNvPr id="3" name="Content Placeholder 2"/>
          <p:cNvSpPr>
            <a:spLocks noGrp="1"/>
          </p:cNvSpPr>
          <p:nvPr>
            <p:ph idx="1"/>
          </p:nvPr>
        </p:nvSpPr>
        <p:spPr>
          <a:xfrm>
            <a:off x="508001" y="1379563"/>
            <a:ext cx="8182956" cy="4546373"/>
          </a:xfrm>
          <a:solidFill>
            <a:srgbClr val="FFFFFF"/>
          </a:solidFill>
          <a:ln>
            <a:solidFill>
              <a:srgbClr val="FFFFFF"/>
            </a:solidFill>
          </a:ln>
          <a:effectLst>
            <a:softEdge rad="31750"/>
          </a:effectLst>
        </p:spPr>
        <p:txBody>
          <a:bodyPr>
            <a:normAutofit/>
          </a:bodyPr>
          <a:lstStyle/>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r>
              <a:rPr lang="en-GB">
                <a:latin typeface="Grandview Display" panose="020B0502040204020203" pitchFamily="34" charset="0"/>
              </a:rPr>
              <a:t>You can support your child’s physical development by encouraging them to build their gross motor (climbing, running, jumping) and fine motor (pencil control, threading, </a:t>
            </a:r>
            <a:r>
              <a:rPr lang="en-GB" err="1">
                <a:latin typeface="Grandview Display" panose="020B0502040204020203" pitchFamily="34" charset="0"/>
              </a:rPr>
              <a:t>lego</a:t>
            </a:r>
            <a:r>
              <a:rPr lang="en-GB">
                <a:latin typeface="Grandview Display" panose="020B0502040204020203" pitchFamily="34" charset="0"/>
              </a:rPr>
              <a:t>) skills.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5096" y="484565"/>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4" name="AutoShape 2" descr="The Power of Playing Together"/>
          <p:cNvSpPr>
            <a:spLocks noChangeAspect="1" noChangeArrowheads="1"/>
          </p:cNvSpPr>
          <p:nvPr/>
        </p:nvSpPr>
        <p:spPr bwMode="auto">
          <a:xfrm>
            <a:off x="47625"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1026" name="Picture 2" descr="https://assets.seesaw.me/us-2/a/7/0/2/f/3/a702f32e-43bb-4c7a-8d5f-f9e40be0e53e.jpg:::1675351700:::1209600:::1:::9BKXTPuBxKQf0hqIdyMkDjPNHL216d_B7Hr4NBzPWNJ-bNJ9oJh5YkOrq1FGJPbMsO8AIfeJh6mfXWT59zevA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8027" y="1815436"/>
            <a:ext cx="1982053" cy="26416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s://assets.seesaw.me/us-2/2/d/f/3/7/d/2df37de4-2b63-421b-b00d-b439a59ec7ab.jpg:::1675374096:::1209600:::1:::sK84t5S7GNn1rGewstqGzrg4TmuSW8InZf2B3rSnAi2nk6atOUIpmtrJ5pcl5_X3Z5m86-G7H1b7deQc5uGbYA.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8780" t="20416" b="27214"/>
          <a:stretch/>
        </p:blipFill>
        <p:spPr bwMode="auto">
          <a:xfrm>
            <a:off x="2994105" y="2000209"/>
            <a:ext cx="2643938" cy="22721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https://assets.seesaw.me/us-2/a/c/b/7/f/9/acb7f935-b88b-4e1e-a62d-50d627846514.jpg:::1674924104:::1209600:::1:::D7ciMbUOuAImX6KwdjHpSZc0G7ptY4vxF9OMd4F19c1dAFeekgnOFb1lo6lNxtnRJylxjq7UmgTfC2o6IKTLAw.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6100" t="14377" r="18982" b="9501"/>
          <a:stretch/>
        </p:blipFill>
        <p:spPr bwMode="auto">
          <a:xfrm>
            <a:off x="6265533" y="3219696"/>
            <a:ext cx="2086656" cy="1590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https://assets.seesaw.me/us-2/c/3/8/0/e/1/c380e1d4-1ee2-48c3-b274-3ad0b80933d1.jpg:::1675255097:::1209600:::1:::V1oYX9aB7D65lLgOFgK6w5RZMt1nHwn27kWAaYBvKDrRQe8gG2OMl6zpCp_wV7_OQ7ZOsZlBYpW-fOnt9HGRsg.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65533" y="1529314"/>
            <a:ext cx="2120175" cy="1590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718544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500" b="1" dirty="0">
                <a:latin typeface="Grandview Display" panose="020B0502040204020203" pitchFamily="34" charset="0"/>
              </a:rPr>
              <a:t>Language</a:t>
            </a:r>
            <a:r>
              <a:rPr lang="en-GB" sz="4500" dirty="0">
                <a:latin typeface="Grandview Display" panose="020B0502040204020203" pitchFamily="34" charset="0"/>
              </a:rPr>
              <a:t> Ready</a:t>
            </a:r>
          </a:p>
        </p:txBody>
      </p:sp>
      <p:sp>
        <p:nvSpPr>
          <p:cNvPr id="3" name="Content Placeholder 2"/>
          <p:cNvSpPr>
            <a:spLocks noGrp="1"/>
          </p:cNvSpPr>
          <p:nvPr>
            <p:ph idx="1"/>
          </p:nvPr>
        </p:nvSpPr>
        <p:spPr>
          <a:xfrm>
            <a:off x="590930" y="1627632"/>
            <a:ext cx="8182956" cy="4764024"/>
          </a:xfrm>
          <a:solidFill>
            <a:srgbClr val="FFFFFF"/>
          </a:solidFill>
          <a:effectLst>
            <a:softEdge rad="31750"/>
          </a:effectLst>
        </p:spPr>
        <p:txBody>
          <a:bodyPr>
            <a:normAutofit/>
          </a:bodyPr>
          <a:lstStyle/>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endParaRPr lang="en-GB" sz="2100">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endParaRPr lang="en-GB">
              <a:latin typeface="Grandview Display" panose="020B0502040204020203" pitchFamily="34" charset="0"/>
            </a:endParaRPr>
          </a:p>
          <a:p>
            <a:pPr marL="0" indent="0">
              <a:buNone/>
            </a:pPr>
            <a:r>
              <a:rPr lang="en-GB">
                <a:latin typeface="Grandview Display" panose="020B0502040204020203" pitchFamily="34" charset="0"/>
              </a:rPr>
              <a:t>You can support your child’s early language development by talking with them, explaining and using new vocabulary, exploring a range of exciting books, singing songs and nursery rhymes and encouraging them to talk in full sentences. </a:t>
            </a:r>
          </a:p>
        </p:txBody>
      </p:sp>
      <p:pic>
        <p:nvPicPr>
          <p:cNvPr id="6" name="Picture 2" descr="Home - Friends of Four Marks PT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016" y="624110"/>
            <a:ext cx="896749" cy="89499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w to Make Preschool Drop Off A Positive Experience - Empowered Parent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4" descr="How to Make Preschool Drop Off A Positive Experience - Empowered Parents"/>
          <p:cNvSpPr>
            <a:spLocks noChangeAspect="1" noChangeArrowheads="1"/>
          </p:cNvSpPr>
          <p:nvPr/>
        </p:nvSpPr>
        <p:spPr bwMode="auto">
          <a:xfrm>
            <a:off x="230981" y="8632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4" name="AutoShape 2" descr="The Power of Playing Together"/>
          <p:cNvSpPr>
            <a:spLocks noChangeAspect="1" noChangeArrowheads="1"/>
          </p:cNvSpPr>
          <p:nvPr/>
        </p:nvSpPr>
        <p:spPr bwMode="auto">
          <a:xfrm>
            <a:off x="47625"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3076" name="Picture 4" descr="https://assets.seesaw.me/us-2/0/d/9/2/1/f/0d921fde-34e6-41d9-b335-c10efe2dfe13.jpg:::1675244956:::1209600:::1:::E0vXyfFJ2fPqWpdj_20ZxsAFpTAXpDWwqhKyyPdZEZetxeEvTQ5nMgGtnNk__wTyRAe2xAddvYgEtpQBGTUTug.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312" t="6597" b="20614"/>
          <a:stretch/>
        </p:blipFill>
        <p:spPr bwMode="auto">
          <a:xfrm>
            <a:off x="771983" y="2167336"/>
            <a:ext cx="1969449" cy="23106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descr="https://assets.seesaw.me/us-2/9/6/f/f/1/3/96ff134c-97a3-4f54-bd5b-0f34de110a0c.jpg:::1675395057:::1209600:::1:::GY-0BVI3RwEJICPTGcgHRJv182bQUnuIIYb733EA4GSCZQUBmFljwh5UvWtij2SPxDvdbM2yLDzr3xc0APkrqA.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91687" y="2167335"/>
            <a:ext cx="3193051" cy="23957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t="18596" b="3608"/>
          <a:stretch/>
        </p:blipFill>
        <p:spPr>
          <a:xfrm>
            <a:off x="6252314" y="2176587"/>
            <a:ext cx="2300756" cy="2386497"/>
          </a:xfrm>
          <a:prstGeom prst="rect">
            <a:avLst/>
          </a:prstGeom>
          <a:ln>
            <a:noFill/>
          </a:ln>
          <a:effectLst>
            <a:softEdge rad="112500"/>
          </a:effectLst>
        </p:spPr>
      </p:pic>
    </p:spTree>
    <p:extLst>
      <p:ext uri="{BB962C8B-B14F-4D97-AF65-F5344CB8AC3E}">
        <p14:creationId xmlns:p14="http://schemas.microsoft.com/office/powerpoint/2010/main" val="372148866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65229" y="640938"/>
            <a:ext cx="7082126" cy="646331"/>
          </a:xfrm>
          <a:prstGeom prst="rect">
            <a:avLst/>
          </a:prstGeom>
          <a:noFill/>
        </p:spPr>
        <p:txBody>
          <a:bodyPr wrap="square" rtlCol="0">
            <a:spAutoFit/>
          </a:bodyPr>
          <a:lstStyle/>
          <a:p>
            <a:pPr algn="ctr"/>
            <a:r>
              <a:rPr lang="en-GB" sz="3600" b="1" dirty="0">
                <a:solidFill>
                  <a:schemeClr val="accent1"/>
                </a:solidFill>
                <a:latin typeface="Grandview Display" panose="020B0502040204020203" pitchFamily="34" charset="0"/>
              </a:rPr>
              <a:t>Home-School Communication</a:t>
            </a:r>
          </a:p>
        </p:txBody>
      </p:sp>
      <p:sp>
        <p:nvSpPr>
          <p:cNvPr id="3" name="TextBox 2"/>
          <p:cNvSpPr txBox="1"/>
          <p:nvPr/>
        </p:nvSpPr>
        <p:spPr>
          <a:xfrm>
            <a:off x="539551" y="1287269"/>
            <a:ext cx="8330567" cy="5570756"/>
          </a:xfrm>
          <a:prstGeom prst="rect">
            <a:avLst/>
          </a:prstGeom>
          <a:solidFill>
            <a:srgbClr val="FFFFFF"/>
          </a:solidFill>
          <a:effectLst>
            <a:softEdge rad="63500"/>
          </a:effectLst>
        </p:spPr>
        <p:txBody>
          <a:bodyPr wrap="square" rtlCol="0">
            <a:spAutoFit/>
          </a:bodyPr>
          <a:lstStyle/>
          <a:p>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dirty="0">
                <a:latin typeface="Grandview Display" panose="020B0502040204020203" pitchFamily="34" charset="0"/>
              </a:rPr>
              <a:t>Appointments </a:t>
            </a:r>
          </a:p>
          <a:p>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dirty="0">
                <a:latin typeface="Grandview Display" panose="020B0502040204020203" pitchFamily="34" charset="0"/>
              </a:rPr>
              <a:t>Email school office/teacher directly </a:t>
            </a:r>
          </a:p>
          <a:p>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dirty="0">
                <a:latin typeface="Grandview Display" panose="020B0502040204020203" pitchFamily="34" charset="0"/>
              </a:rPr>
              <a:t>Telephone – 01962 772200</a:t>
            </a:r>
          </a:p>
          <a:p>
            <a:pPr marL="285750" indent="-285750">
              <a:buFont typeface="Wingdings" panose="05000000000000000000" pitchFamily="2" charset="2"/>
              <a:buChar char="ü"/>
            </a:pPr>
            <a:endParaRPr lang="en-GB" sz="2000" dirty="0">
              <a:latin typeface="Grandview Display" panose="020B0502040204020203" pitchFamily="34" charset="0"/>
            </a:endParaRPr>
          </a:p>
          <a:p>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dirty="0">
                <a:latin typeface="Grandview Display" panose="020B0502040204020203" pitchFamily="34" charset="0"/>
              </a:rPr>
              <a:t>Email service from school office </a:t>
            </a:r>
          </a:p>
          <a:p>
            <a:pPr marL="285750" indent="-285750">
              <a:buFont typeface="Wingdings" panose="05000000000000000000" pitchFamily="2" charset="2"/>
              <a:buChar char="ü"/>
            </a:pPr>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b="1" dirty="0">
                <a:solidFill>
                  <a:schemeClr val="accent5">
                    <a:lumMod val="75000"/>
                  </a:schemeClr>
                </a:solidFill>
                <a:latin typeface="Grandview Display" panose="020B0502040204020203" pitchFamily="34" charset="0"/>
              </a:rPr>
              <a:t>Please ensure school has your up to date contact details</a:t>
            </a:r>
          </a:p>
          <a:p>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dirty="0">
                <a:latin typeface="Grandview Display" panose="020B0502040204020203" pitchFamily="34" charset="0"/>
              </a:rPr>
              <a:t>Paperless school – check newsletter on website for regular dates</a:t>
            </a:r>
          </a:p>
          <a:p>
            <a:pPr marL="285750" indent="-285750">
              <a:buFont typeface="Wingdings" panose="05000000000000000000" pitchFamily="2" charset="2"/>
              <a:buChar char="ü"/>
            </a:pPr>
            <a:endParaRPr lang="en-GB" sz="2000" dirty="0">
              <a:latin typeface="Grandview Display" panose="020B0502040204020203" pitchFamily="34" charset="0"/>
            </a:endParaRPr>
          </a:p>
          <a:p>
            <a:pPr marL="285750" indent="-285750">
              <a:buFont typeface="Wingdings" panose="05000000000000000000" pitchFamily="2" charset="2"/>
              <a:buChar char="ü"/>
            </a:pPr>
            <a:r>
              <a:rPr lang="en-GB" sz="2000" dirty="0">
                <a:latin typeface="Grandview Display" panose="020B0502040204020203" pitchFamily="34" charset="0"/>
              </a:rPr>
              <a:t>Please request to join our Facebook Page: </a:t>
            </a:r>
          </a:p>
          <a:p>
            <a:pPr marL="285750" indent="-285750">
              <a:buFont typeface="Wingdings" panose="05000000000000000000" pitchFamily="2" charset="2"/>
              <a:buChar char="ü"/>
            </a:pPr>
            <a:r>
              <a:rPr lang="en-GB" sz="2000" dirty="0">
                <a:latin typeface="Grandview Display" panose="020B0502040204020203" pitchFamily="34" charset="0"/>
              </a:rPr>
              <a:t>Four Marks Primary School Reception 2026-27</a:t>
            </a:r>
          </a:p>
          <a:p>
            <a:endParaRPr lang="en-GB" dirty="0">
              <a:latin typeface="Grandview Display" panose="020B0502040204020203" pitchFamily="34" charset="0"/>
            </a:endParaRPr>
          </a:p>
          <a:p>
            <a:endParaRPr lang="en-GB" dirty="0">
              <a:latin typeface="Grandview Display" panose="020B0502040204020203" pitchFamily="34" charset="0"/>
            </a:endParaRPr>
          </a:p>
        </p:txBody>
      </p:sp>
      <p:pic>
        <p:nvPicPr>
          <p:cNvPr id="1026" name="Picture 2" descr="Image result for home-school communi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78814">
            <a:off x="5405774" y="1899116"/>
            <a:ext cx="3278642" cy="20264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ome - Friends of Four Marks PTA">
            <a:extLst>
              <a:ext uri="{FF2B5EF4-FFF2-40B4-BE49-F238E27FC236}">
                <a16:creationId xmlns:a16="http://schemas.microsoft.com/office/drawing/2014/main" id="{1A224BD3-CAE2-4D1B-F507-1F2A5F0FDB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016" y="624110"/>
            <a:ext cx="896749" cy="894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19377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9692" y="3611"/>
            <a:ext cx="5832648" cy="646331"/>
          </a:xfrm>
          <a:prstGeom prst="rect">
            <a:avLst/>
          </a:prstGeom>
          <a:noFill/>
        </p:spPr>
        <p:txBody>
          <a:bodyPr wrap="square" rtlCol="0">
            <a:spAutoFit/>
          </a:bodyPr>
          <a:lstStyle/>
          <a:p>
            <a:pPr algn="ctr"/>
            <a:r>
              <a:rPr lang="en-GB" sz="3600" b="1" dirty="0">
                <a:solidFill>
                  <a:schemeClr val="accent1"/>
                </a:solidFill>
                <a:latin typeface="Grandview Display" panose="020B0502040204020203" pitchFamily="34" charset="0"/>
              </a:rPr>
              <a:t>Dates for your diary</a:t>
            </a:r>
          </a:p>
        </p:txBody>
      </p:sp>
      <p:graphicFrame>
        <p:nvGraphicFramePr>
          <p:cNvPr id="4" name="Table 3"/>
          <p:cNvGraphicFramePr>
            <a:graphicFrameLocks noGrp="1"/>
          </p:cNvGraphicFramePr>
          <p:nvPr>
            <p:extLst>
              <p:ext uri="{D42A27DB-BD31-4B8C-83A1-F6EECF244321}">
                <p14:modId xmlns:p14="http://schemas.microsoft.com/office/powerpoint/2010/main" val="88475100"/>
              </p:ext>
            </p:extLst>
          </p:nvPr>
        </p:nvGraphicFramePr>
        <p:xfrm>
          <a:off x="546670" y="1491998"/>
          <a:ext cx="8338691" cy="3712305"/>
        </p:xfrm>
        <a:graphic>
          <a:graphicData uri="http://schemas.openxmlformats.org/drawingml/2006/table">
            <a:tbl>
              <a:tblPr firstRow="1" bandRow="1">
                <a:tableStyleId>{5C22544A-7EE6-4342-B048-85BDC9FD1C3A}</a:tableStyleId>
              </a:tblPr>
              <a:tblGrid>
                <a:gridCol w="2658917">
                  <a:extLst>
                    <a:ext uri="{9D8B030D-6E8A-4147-A177-3AD203B41FA5}">
                      <a16:colId xmlns:a16="http://schemas.microsoft.com/office/drawing/2014/main" val="1821238382"/>
                    </a:ext>
                  </a:extLst>
                </a:gridCol>
                <a:gridCol w="5679774">
                  <a:extLst>
                    <a:ext uri="{9D8B030D-6E8A-4147-A177-3AD203B41FA5}">
                      <a16:colId xmlns:a16="http://schemas.microsoft.com/office/drawing/2014/main" val="1401003459"/>
                    </a:ext>
                  </a:extLst>
                </a:gridCol>
              </a:tblGrid>
              <a:tr h="371768">
                <a:tc>
                  <a:txBody>
                    <a:bodyPr/>
                    <a:lstStyle/>
                    <a:p>
                      <a:r>
                        <a:rPr lang="en-GB" sz="1800" dirty="0">
                          <a:solidFill>
                            <a:srgbClr val="FFFFFF"/>
                          </a:solidFill>
                          <a:latin typeface="Grandview Display" panose="020B0502040204020203" pitchFamily="34" charset="0"/>
                        </a:rPr>
                        <a:t>TRANSITION</a:t>
                      </a:r>
                    </a:p>
                  </a:txBody>
                  <a:tcPr/>
                </a:tc>
                <a:tc>
                  <a:txBody>
                    <a:bodyPr/>
                    <a:lstStyle/>
                    <a:p>
                      <a:endParaRPr lang="en-GB" sz="1800" dirty="0">
                        <a:latin typeface="Grandview Display" panose="020B0502040204020203" pitchFamily="34" charset="0"/>
                      </a:endParaRPr>
                    </a:p>
                  </a:txBody>
                  <a:tcPr/>
                </a:tc>
                <a:extLst>
                  <a:ext uri="{0D108BD9-81ED-4DB2-BD59-A6C34878D82A}">
                    <a16:rowId xmlns:a16="http://schemas.microsoft.com/office/drawing/2014/main" val="4266870619"/>
                  </a:ext>
                </a:extLst>
              </a:tr>
              <a:tr h="650593">
                <a:tc>
                  <a:txBody>
                    <a:bodyPr/>
                    <a:lstStyle/>
                    <a:p>
                      <a:r>
                        <a:rPr lang="en-GB" sz="1800" dirty="0">
                          <a:latin typeface="Grandview Display" panose="020B0502040204020203" pitchFamily="34" charset="0"/>
                        </a:rPr>
                        <a:t>Wednesday 1</a:t>
                      </a:r>
                      <a:r>
                        <a:rPr lang="en-GB" sz="1800" baseline="30000" dirty="0">
                          <a:latin typeface="Grandview Display" panose="020B0502040204020203" pitchFamily="34" charset="0"/>
                        </a:rPr>
                        <a:t>st</a:t>
                      </a:r>
                      <a:r>
                        <a:rPr lang="en-GB" sz="1800" dirty="0">
                          <a:latin typeface="Grandview Display" panose="020B0502040204020203" pitchFamily="34" charset="0"/>
                        </a:rPr>
                        <a:t> June</a:t>
                      </a:r>
                    </a:p>
                    <a:p>
                      <a:r>
                        <a:rPr lang="en-GB" sz="1800" dirty="0">
                          <a:latin typeface="Grandview Display" panose="020B0502040204020203" pitchFamily="34" charset="0"/>
                        </a:rPr>
                        <a:t>10:45-11:30</a:t>
                      </a:r>
                    </a:p>
                  </a:txBody>
                  <a:tcPr/>
                </a:tc>
                <a:tc>
                  <a:txBody>
                    <a:bodyPr/>
                    <a:lstStyle/>
                    <a:p>
                      <a:r>
                        <a:rPr lang="en-GB" sz="1800" kern="1200" dirty="0">
                          <a:solidFill>
                            <a:schemeClr val="dk1"/>
                          </a:solidFill>
                          <a:effectLst/>
                          <a:latin typeface="Grandview Display" panose="020B0502040204020203" pitchFamily="34" charset="0"/>
                          <a:ea typeface="+mn-ea"/>
                          <a:cs typeface="+mn-cs"/>
                        </a:rPr>
                        <a:t>Stay and play session for children and parents </a:t>
                      </a:r>
                      <a:endParaRPr lang="en-GB" sz="1800" dirty="0">
                        <a:latin typeface="Grandview Display" panose="020B0502040204020203" pitchFamily="34" charset="0"/>
                      </a:endParaRPr>
                    </a:p>
                  </a:txBody>
                  <a:tcPr/>
                </a:tc>
                <a:extLst>
                  <a:ext uri="{0D108BD9-81ED-4DB2-BD59-A6C34878D82A}">
                    <a16:rowId xmlns:a16="http://schemas.microsoft.com/office/drawing/2014/main" val="3144977653"/>
                  </a:ext>
                </a:extLst>
              </a:tr>
              <a:tr h="650593">
                <a:tc>
                  <a:txBody>
                    <a:bodyPr/>
                    <a:lstStyle/>
                    <a:p>
                      <a:r>
                        <a:rPr lang="en-GB" sz="1800" dirty="0">
                          <a:latin typeface="Grandview Display" panose="020B0502040204020203" pitchFamily="34" charset="0"/>
                        </a:rPr>
                        <a:t>Wednesday 10</a:t>
                      </a:r>
                      <a:r>
                        <a:rPr lang="en-GB" sz="1800" baseline="30000" dirty="0">
                          <a:latin typeface="Grandview Display" panose="020B0502040204020203" pitchFamily="34" charset="0"/>
                        </a:rPr>
                        <a:t>th</a:t>
                      </a:r>
                      <a:r>
                        <a:rPr lang="en-GB" sz="1800" dirty="0">
                          <a:latin typeface="Grandview Display" panose="020B0502040204020203" pitchFamily="34" charset="0"/>
                        </a:rPr>
                        <a:t> June</a:t>
                      </a:r>
                    </a:p>
                    <a:p>
                      <a:r>
                        <a:rPr lang="en-GB" sz="1800" dirty="0">
                          <a:latin typeface="Grandview Display" panose="020B0502040204020203" pitchFamily="34" charset="0"/>
                        </a:rPr>
                        <a:t>10:45-11:30</a:t>
                      </a:r>
                    </a:p>
                  </a:txBody>
                  <a:tcPr/>
                </a:tc>
                <a:tc>
                  <a:txBody>
                    <a:bodyPr/>
                    <a:lstStyle/>
                    <a:p>
                      <a:r>
                        <a:rPr lang="en-GB" sz="1800" kern="1200">
                          <a:solidFill>
                            <a:schemeClr val="dk1"/>
                          </a:solidFill>
                          <a:effectLst/>
                          <a:latin typeface="Grandview Display" panose="020B0502040204020203" pitchFamily="34" charset="0"/>
                          <a:ea typeface="+mn-ea"/>
                          <a:cs typeface="+mn-cs"/>
                        </a:rPr>
                        <a:t>Stay and play session for children and parents </a:t>
                      </a:r>
                      <a:endParaRPr lang="en-GB" sz="1800">
                        <a:latin typeface="Grandview Display" panose="020B0502040204020203" pitchFamily="34" charset="0"/>
                      </a:endParaRPr>
                    </a:p>
                  </a:txBody>
                  <a:tcPr/>
                </a:tc>
                <a:extLst>
                  <a:ext uri="{0D108BD9-81ED-4DB2-BD59-A6C34878D82A}">
                    <a16:rowId xmlns:a16="http://schemas.microsoft.com/office/drawing/2014/main" val="931709518"/>
                  </a:ext>
                </a:extLst>
              </a:tr>
              <a:tr h="650593">
                <a:tc>
                  <a:txBody>
                    <a:bodyPr/>
                    <a:lstStyle/>
                    <a:p>
                      <a:r>
                        <a:rPr lang="en-GB" sz="1800" dirty="0">
                          <a:latin typeface="Grandview Display" panose="020B0502040204020203" pitchFamily="34" charset="0"/>
                        </a:rPr>
                        <a:t>Wednesday 24</a:t>
                      </a:r>
                      <a:r>
                        <a:rPr lang="en-GB" sz="1800" baseline="30000" dirty="0">
                          <a:latin typeface="Grandview Display" panose="020B0502040204020203" pitchFamily="34" charset="0"/>
                        </a:rPr>
                        <a:t>th</a:t>
                      </a:r>
                      <a:r>
                        <a:rPr lang="en-GB" sz="1800" dirty="0">
                          <a:latin typeface="Grandview Display" panose="020B0502040204020203" pitchFamily="34" charset="0"/>
                        </a:rPr>
                        <a:t> June</a:t>
                      </a:r>
                    </a:p>
                    <a:p>
                      <a:r>
                        <a:rPr lang="en-GB" sz="1800" dirty="0">
                          <a:latin typeface="Grandview Display" panose="020B0502040204020203" pitchFamily="34" charset="0"/>
                        </a:rPr>
                        <a:t>10:45-11:30</a:t>
                      </a:r>
                    </a:p>
                  </a:txBody>
                  <a:tcPr/>
                </a:tc>
                <a:tc>
                  <a:txBody>
                    <a:bodyPr/>
                    <a:lstStyle/>
                    <a:p>
                      <a:r>
                        <a:rPr lang="en-GB" sz="1800" kern="1200" dirty="0">
                          <a:solidFill>
                            <a:schemeClr val="dk1"/>
                          </a:solidFill>
                          <a:effectLst/>
                          <a:latin typeface="Grandview Display" panose="020B0502040204020203" pitchFamily="34" charset="0"/>
                          <a:ea typeface="+mn-ea"/>
                          <a:cs typeface="+mn-cs"/>
                        </a:rPr>
                        <a:t>Stay and play session for children only</a:t>
                      </a:r>
                      <a:endParaRPr lang="en-GB" sz="1800" dirty="0">
                        <a:latin typeface="Grandview Display" panose="020B0502040204020203" pitchFamily="34" charset="0"/>
                      </a:endParaRPr>
                    </a:p>
                  </a:txBody>
                  <a:tcPr/>
                </a:tc>
                <a:extLst>
                  <a:ext uri="{0D108BD9-81ED-4DB2-BD59-A6C34878D82A}">
                    <a16:rowId xmlns:a16="http://schemas.microsoft.com/office/drawing/2014/main" val="3035260040"/>
                  </a:ext>
                </a:extLst>
              </a:tr>
              <a:tr h="650593">
                <a:tc>
                  <a:txBody>
                    <a:bodyPr/>
                    <a:lstStyle/>
                    <a:p>
                      <a:r>
                        <a:rPr lang="en-GB" sz="1800" dirty="0">
                          <a:latin typeface="Grandview Display" panose="020B0502040204020203" pitchFamily="34" charset="0"/>
                        </a:rPr>
                        <a:t>Wednesday 1</a:t>
                      </a:r>
                      <a:r>
                        <a:rPr lang="en-GB" sz="1800" baseline="30000" dirty="0">
                          <a:latin typeface="Grandview Display" panose="020B0502040204020203" pitchFamily="34" charset="0"/>
                        </a:rPr>
                        <a:t>st</a:t>
                      </a:r>
                      <a:r>
                        <a:rPr lang="en-GB" sz="1800" dirty="0">
                          <a:latin typeface="Grandview Display" panose="020B0502040204020203" pitchFamily="34" charset="0"/>
                        </a:rPr>
                        <a:t> July</a:t>
                      </a:r>
                    </a:p>
                    <a:p>
                      <a:r>
                        <a:rPr lang="en-GB" sz="1800" dirty="0">
                          <a:latin typeface="Grandview Display" panose="020B0502040204020203" pitchFamily="34" charset="0"/>
                        </a:rPr>
                        <a:t>10:45-11:30</a:t>
                      </a:r>
                    </a:p>
                  </a:txBody>
                  <a:tcPr/>
                </a:tc>
                <a:tc>
                  <a:txBody>
                    <a:bodyPr/>
                    <a:lstStyle/>
                    <a:p>
                      <a:r>
                        <a:rPr lang="en-GB" sz="1800" kern="1200">
                          <a:solidFill>
                            <a:schemeClr val="dk1"/>
                          </a:solidFill>
                          <a:effectLst/>
                          <a:latin typeface="Grandview Display" panose="020B0502040204020203" pitchFamily="34" charset="0"/>
                          <a:ea typeface="+mn-ea"/>
                          <a:cs typeface="+mn-cs"/>
                        </a:rPr>
                        <a:t>Stay and play session for children only</a:t>
                      </a:r>
                      <a:endParaRPr lang="en-GB" sz="1800">
                        <a:latin typeface="Grandview Display" panose="020B0502040204020203" pitchFamily="34" charset="0"/>
                      </a:endParaRPr>
                    </a:p>
                  </a:txBody>
                  <a:tcPr/>
                </a:tc>
                <a:extLst>
                  <a:ext uri="{0D108BD9-81ED-4DB2-BD59-A6C34878D82A}">
                    <a16:rowId xmlns:a16="http://schemas.microsoft.com/office/drawing/2014/main" val="146950096"/>
                  </a:ext>
                </a:extLst>
              </a:tr>
              <a:tr h="738165">
                <a:tc>
                  <a:txBody>
                    <a:bodyPr/>
                    <a:lstStyle/>
                    <a:p>
                      <a:r>
                        <a:rPr lang="en-GB" sz="1800" dirty="0">
                          <a:latin typeface="Grandview Display" panose="020B0502040204020203" pitchFamily="34" charset="0"/>
                        </a:rPr>
                        <a:t>Wednesday 1</a:t>
                      </a:r>
                      <a:r>
                        <a:rPr lang="en-GB" sz="1800" baseline="30000" dirty="0">
                          <a:latin typeface="Grandview Display" panose="020B0502040204020203" pitchFamily="34" charset="0"/>
                        </a:rPr>
                        <a:t>st</a:t>
                      </a:r>
                      <a:r>
                        <a:rPr lang="en-GB" sz="1800" dirty="0">
                          <a:latin typeface="Grandview Display" panose="020B0502040204020203" pitchFamily="34" charset="0"/>
                        </a:rPr>
                        <a:t> July</a:t>
                      </a:r>
                    </a:p>
                    <a:p>
                      <a:r>
                        <a:rPr lang="en-GB" sz="1800" dirty="0">
                          <a:latin typeface="Grandview Display" panose="020B0502040204020203" pitchFamily="34" charset="0"/>
                        </a:rPr>
                        <a:t>10:45-11:30</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latin typeface="Grandview Display" panose="020B0502040204020203" pitchFamily="34" charset="0"/>
                        </a:rPr>
                        <a:t>Parent coffee morning (while children are in their session)</a:t>
                      </a:r>
                    </a:p>
                  </a:txBody>
                  <a:tcPr/>
                </a:tc>
                <a:extLst>
                  <a:ext uri="{0D108BD9-81ED-4DB2-BD59-A6C34878D82A}">
                    <a16:rowId xmlns:a16="http://schemas.microsoft.com/office/drawing/2014/main" val="4104509960"/>
                  </a:ext>
                </a:extLst>
              </a:tr>
            </a:tbl>
          </a:graphicData>
        </a:graphic>
      </p:graphicFrame>
      <p:pic>
        <p:nvPicPr>
          <p:cNvPr id="2" name="Picture 2" descr="Home - Friends of Four Marks PTA">
            <a:extLst>
              <a:ext uri="{FF2B5EF4-FFF2-40B4-BE49-F238E27FC236}">
                <a16:creationId xmlns:a16="http://schemas.microsoft.com/office/drawing/2014/main" id="{A107F979-73A1-4D18-5BD3-678C66EF8B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69" y="428946"/>
            <a:ext cx="896749" cy="894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33162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5456FFA-F2EC-1E16-484C-AF7F8E924DBB}"/>
              </a:ext>
            </a:extLst>
          </p:cNvPr>
          <p:cNvGraphicFramePr>
            <a:graphicFrameLocks noGrp="1"/>
          </p:cNvGraphicFramePr>
          <p:nvPr>
            <p:extLst>
              <p:ext uri="{D42A27DB-BD31-4B8C-83A1-F6EECF244321}">
                <p14:modId xmlns:p14="http://schemas.microsoft.com/office/powerpoint/2010/main" val="2725844710"/>
              </p:ext>
            </p:extLst>
          </p:nvPr>
        </p:nvGraphicFramePr>
        <p:xfrm>
          <a:off x="553430" y="1717489"/>
          <a:ext cx="8325172" cy="2946836"/>
        </p:xfrm>
        <a:graphic>
          <a:graphicData uri="http://schemas.openxmlformats.org/drawingml/2006/table">
            <a:tbl>
              <a:tblPr firstRow="1" bandRow="1">
                <a:tableStyleId>{5C22544A-7EE6-4342-B048-85BDC9FD1C3A}</a:tableStyleId>
              </a:tblPr>
              <a:tblGrid>
                <a:gridCol w="3062225">
                  <a:extLst>
                    <a:ext uri="{9D8B030D-6E8A-4147-A177-3AD203B41FA5}">
                      <a16:colId xmlns:a16="http://schemas.microsoft.com/office/drawing/2014/main" val="391700298"/>
                    </a:ext>
                  </a:extLst>
                </a:gridCol>
                <a:gridCol w="5262947">
                  <a:extLst>
                    <a:ext uri="{9D8B030D-6E8A-4147-A177-3AD203B41FA5}">
                      <a16:colId xmlns:a16="http://schemas.microsoft.com/office/drawing/2014/main" val="2033961033"/>
                    </a:ext>
                  </a:extLst>
                </a:gridCol>
              </a:tblGrid>
              <a:tr h="471948">
                <a:tc>
                  <a:txBody>
                    <a:bodyPr/>
                    <a:lstStyle/>
                    <a:p>
                      <a:endParaRPr lang="en-GB" sz="1800" dirty="0">
                        <a:solidFill>
                          <a:schemeClr val="tx1"/>
                        </a:solidFill>
                        <a:latin typeface="Grandview Display" panose="020B0502040204020203" pitchFamily="34" charset="0"/>
                      </a:endParaRPr>
                    </a:p>
                  </a:txBody>
                  <a:tcPr/>
                </a:tc>
                <a:tc>
                  <a:txBody>
                    <a:bodyPr/>
                    <a:lstStyle/>
                    <a:p>
                      <a:r>
                        <a:rPr lang="en-GB" sz="1800" dirty="0">
                          <a:solidFill>
                            <a:srgbClr val="FFFFFF"/>
                          </a:solidFill>
                          <a:latin typeface="Grandview Display" panose="020B0502040204020203" pitchFamily="34" charset="0"/>
                        </a:rPr>
                        <a:t>STARTING SCHOOL</a:t>
                      </a:r>
                    </a:p>
                  </a:txBody>
                  <a:tcPr/>
                </a:tc>
                <a:extLst>
                  <a:ext uri="{0D108BD9-81ED-4DB2-BD59-A6C34878D82A}">
                    <a16:rowId xmlns:a16="http://schemas.microsoft.com/office/drawing/2014/main" val="472639956"/>
                  </a:ext>
                </a:extLst>
              </a:tr>
              <a:tr h="371768">
                <a:tc>
                  <a:txBody>
                    <a:bodyPr/>
                    <a:lstStyle/>
                    <a:p>
                      <a:r>
                        <a:rPr lang="en-GB" sz="1800" dirty="0">
                          <a:solidFill>
                            <a:schemeClr val="tx1"/>
                          </a:solidFill>
                          <a:latin typeface="Grandview Display" panose="020B0502040204020203" pitchFamily="34" charset="0"/>
                        </a:rPr>
                        <a:t>Thursday 3</a:t>
                      </a:r>
                      <a:r>
                        <a:rPr lang="en-GB" sz="1800" baseline="30000" dirty="0">
                          <a:solidFill>
                            <a:schemeClr val="tx1"/>
                          </a:solidFill>
                          <a:latin typeface="Grandview Display" panose="020B0502040204020203" pitchFamily="34" charset="0"/>
                        </a:rPr>
                        <a:t>rd</a:t>
                      </a:r>
                      <a:r>
                        <a:rPr lang="en-GB" sz="1800" dirty="0">
                          <a:solidFill>
                            <a:schemeClr val="tx1"/>
                          </a:solidFill>
                          <a:latin typeface="Grandview Display" panose="020B0502040204020203" pitchFamily="34" charset="0"/>
                        </a:rPr>
                        <a:t> September</a:t>
                      </a:r>
                    </a:p>
                    <a:p>
                      <a:r>
                        <a:rPr lang="en-GB" sz="1800" dirty="0">
                          <a:solidFill>
                            <a:schemeClr val="tx1"/>
                          </a:solidFill>
                          <a:latin typeface="Grandview Display" panose="020B0502040204020203" pitchFamily="34" charset="0"/>
                        </a:rPr>
                        <a:t>Friday 4</a:t>
                      </a:r>
                      <a:r>
                        <a:rPr lang="en-GB" sz="1800" baseline="30000" dirty="0">
                          <a:solidFill>
                            <a:schemeClr val="tx1"/>
                          </a:solidFill>
                          <a:latin typeface="Grandview Display" panose="020B0502040204020203" pitchFamily="34" charset="0"/>
                        </a:rPr>
                        <a:t>th</a:t>
                      </a:r>
                      <a:r>
                        <a:rPr lang="en-GB" sz="1800" dirty="0">
                          <a:solidFill>
                            <a:schemeClr val="tx1"/>
                          </a:solidFill>
                          <a:latin typeface="Grandview Display" panose="020B0502040204020203" pitchFamily="34" charset="0"/>
                        </a:rPr>
                        <a:t> September</a:t>
                      </a:r>
                    </a:p>
                    <a:p>
                      <a:r>
                        <a:rPr lang="en-GB" sz="1800" dirty="0">
                          <a:solidFill>
                            <a:schemeClr val="tx1"/>
                          </a:solidFill>
                          <a:latin typeface="Grandview Display" panose="020B0502040204020203" pitchFamily="34" charset="0"/>
                        </a:rPr>
                        <a:t>Monday 7</a:t>
                      </a:r>
                      <a:r>
                        <a:rPr lang="en-GB" sz="1800" baseline="30000" dirty="0">
                          <a:solidFill>
                            <a:schemeClr val="tx1"/>
                          </a:solidFill>
                          <a:latin typeface="Grandview Display" panose="020B0502040204020203" pitchFamily="34" charset="0"/>
                        </a:rPr>
                        <a:t>th</a:t>
                      </a:r>
                      <a:r>
                        <a:rPr lang="en-GB" sz="1800" dirty="0">
                          <a:solidFill>
                            <a:schemeClr val="tx1"/>
                          </a:solidFill>
                          <a:latin typeface="Grandview Display" panose="020B0502040204020203" pitchFamily="34" charset="0"/>
                        </a:rPr>
                        <a:t> September</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800" dirty="0">
                        <a:solidFill>
                          <a:schemeClr val="tx1"/>
                        </a:solidFill>
                        <a:latin typeface="Grandview Display" panose="020B0502040204020203" pitchFamily="34"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Grandview Display" panose="020B0502040204020203" pitchFamily="34" charset="0"/>
                        </a:rPr>
                        <a:t>Home Visits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Grandview Display" panose="020B0502040204020203" pitchFamily="34" charset="0"/>
                        </a:rPr>
                        <a:t>Please let us know what dates you are </a:t>
                      </a:r>
                      <a:r>
                        <a:rPr lang="en-GB" sz="1800" b="1" u="sng" dirty="0">
                          <a:solidFill>
                            <a:schemeClr val="tx1"/>
                          </a:solidFill>
                          <a:latin typeface="Grandview Display" panose="020B0502040204020203" pitchFamily="34" charset="0"/>
                        </a:rPr>
                        <a:t>not able </a:t>
                      </a:r>
                      <a:r>
                        <a:rPr lang="en-GB" sz="1800" dirty="0">
                          <a:solidFill>
                            <a:schemeClr val="tx1"/>
                          </a:solidFill>
                          <a:latin typeface="Grandview Display" panose="020B0502040204020203" pitchFamily="34" charset="0"/>
                        </a:rPr>
                        <a:t>to make. We will then email you a time and date. </a:t>
                      </a:r>
                    </a:p>
                  </a:txBody>
                  <a:tcPr/>
                </a:tc>
                <a:extLst>
                  <a:ext uri="{0D108BD9-81ED-4DB2-BD59-A6C34878D82A}">
                    <a16:rowId xmlns:a16="http://schemas.microsoft.com/office/drawing/2014/main" val="4214828087"/>
                  </a:ext>
                </a:extLst>
              </a:tr>
              <a:tr h="371768">
                <a:tc>
                  <a:txBody>
                    <a:bodyPr/>
                    <a:lstStyle/>
                    <a:p>
                      <a:r>
                        <a:rPr lang="en-GB" sz="1800" dirty="0">
                          <a:solidFill>
                            <a:schemeClr val="tx1"/>
                          </a:solidFill>
                          <a:latin typeface="Grandview Display" panose="020B0502040204020203" pitchFamily="34" charset="0"/>
                        </a:rPr>
                        <a:t>Tuesday 8</a:t>
                      </a:r>
                      <a:r>
                        <a:rPr lang="en-GB" sz="1800" baseline="30000" dirty="0">
                          <a:solidFill>
                            <a:schemeClr val="tx1"/>
                          </a:solidFill>
                          <a:latin typeface="Grandview Display" panose="020B0502040204020203" pitchFamily="34" charset="0"/>
                        </a:rPr>
                        <a:t>th  </a:t>
                      </a:r>
                      <a:r>
                        <a:rPr lang="en-GB" sz="1800" dirty="0">
                          <a:solidFill>
                            <a:schemeClr val="tx1"/>
                          </a:solidFill>
                          <a:latin typeface="Grandview Display" panose="020B0502040204020203" pitchFamily="34" charset="0"/>
                        </a:rPr>
                        <a:t>September</a:t>
                      </a:r>
                    </a:p>
                    <a:p>
                      <a:r>
                        <a:rPr lang="en-GB" sz="1800" dirty="0">
                          <a:solidFill>
                            <a:schemeClr val="tx1"/>
                          </a:solidFill>
                          <a:latin typeface="Grandview Display" panose="020B0502040204020203" pitchFamily="34" charset="0"/>
                        </a:rPr>
                        <a:t>Wednesday 9</a:t>
                      </a:r>
                      <a:r>
                        <a:rPr lang="en-GB" sz="1800" baseline="30000" dirty="0">
                          <a:solidFill>
                            <a:schemeClr val="tx1"/>
                          </a:solidFill>
                          <a:latin typeface="Grandview Display" panose="020B0502040204020203" pitchFamily="34" charset="0"/>
                        </a:rPr>
                        <a:t>th</a:t>
                      </a:r>
                      <a:r>
                        <a:rPr lang="en-GB" sz="1800" dirty="0">
                          <a:solidFill>
                            <a:schemeClr val="tx1"/>
                          </a:solidFill>
                          <a:latin typeface="Grandview Display" panose="020B0502040204020203" pitchFamily="34" charset="0"/>
                        </a:rPr>
                        <a:t> September</a:t>
                      </a:r>
                    </a:p>
                    <a:p>
                      <a:r>
                        <a:rPr lang="en-GB" sz="1800" dirty="0">
                          <a:solidFill>
                            <a:schemeClr val="tx1"/>
                          </a:solidFill>
                          <a:latin typeface="Grandview Display" panose="020B0502040204020203" pitchFamily="34" charset="0"/>
                        </a:rPr>
                        <a:t>Thursday 10</a:t>
                      </a:r>
                      <a:r>
                        <a:rPr lang="en-GB" sz="1800" baseline="30000" dirty="0">
                          <a:solidFill>
                            <a:schemeClr val="tx1"/>
                          </a:solidFill>
                          <a:latin typeface="Grandview Display" panose="020B0502040204020203" pitchFamily="34" charset="0"/>
                        </a:rPr>
                        <a:t>th</a:t>
                      </a:r>
                      <a:r>
                        <a:rPr lang="en-GB" sz="1800" dirty="0">
                          <a:solidFill>
                            <a:schemeClr val="tx1"/>
                          </a:solidFill>
                          <a:latin typeface="Grandview Display" panose="020B0502040204020203" pitchFamily="34" charset="0"/>
                        </a:rPr>
                        <a:t> September</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Grandview Display" panose="020B0502040204020203" pitchFamily="34" charset="0"/>
                        </a:rPr>
                        <a:t>Half</a:t>
                      </a:r>
                      <a:r>
                        <a:rPr lang="en-GB" sz="1800" baseline="0" dirty="0">
                          <a:solidFill>
                            <a:schemeClr val="tx1"/>
                          </a:solidFill>
                          <a:latin typeface="Grandview Display" panose="020B0502040204020203" pitchFamily="34" charset="0"/>
                        </a:rPr>
                        <a:t> day at school- 9:00 – 11:30</a:t>
                      </a:r>
                      <a:endParaRPr lang="en-GB" sz="1800" dirty="0">
                        <a:solidFill>
                          <a:schemeClr val="tx1"/>
                        </a:solidFill>
                        <a:latin typeface="Grandview Display" panose="020B0502040204020203" pitchFamily="34" charset="0"/>
                      </a:endParaRPr>
                    </a:p>
                  </a:txBody>
                  <a:tcPr/>
                </a:tc>
                <a:extLst>
                  <a:ext uri="{0D108BD9-81ED-4DB2-BD59-A6C34878D82A}">
                    <a16:rowId xmlns:a16="http://schemas.microsoft.com/office/drawing/2014/main" val="1939651725"/>
                  </a:ext>
                </a:extLst>
              </a:tr>
              <a:tr h="37176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Grandview Display" panose="020B0502040204020203" pitchFamily="34" charset="0"/>
                        </a:rPr>
                        <a:t>Friday 11</a:t>
                      </a:r>
                      <a:r>
                        <a:rPr lang="en-GB" sz="1800" baseline="30000" dirty="0">
                          <a:solidFill>
                            <a:schemeClr val="tx1"/>
                          </a:solidFill>
                          <a:latin typeface="Grandview Display" panose="020B0502040204020203" pitchFamily="34" charset="0"/>
                        </a:rPr>
                        <a:t>th</a:t>
                      </a:r>
                      <a:r>
                        <a:rPr lang="en-GB" sz="1800" dirty="0">
                          <a:solidFill>
                            <a:schemeClr val="tx1"/>
                          </a:solidFill>
                          <a:latin typeface="Grandview Display" panose="020B0502040204020203" pitchFamily="34" charset="0"/>
                        </a:rPr>
                        <a:t> September</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Grandview Display" panose="020B0502040204020203" pitchFamily="34" charset="0"/>
                        </a:rPr>
                        <a:t>First</a:t>
                      </a:r>
                      <a:r>
                        <a:rPr lang="en-GB" sz="1800" baseline="0" dirty="0">
                          <a:solidFill>
                            <a:schemeClr val="tx1"/>
                          </a:solidFill>
                          <a:latin typeface="Grandview Display" panose="020B0502040204020203" pitchFamily="34" charset="0"/>
                        </a:rPr>
                        <a:t> full day at school! </a:t>
                      </a:r>
                      <a:r>
                        <a:rPr lang="en-GB" sz="1800" baseline="0">
                          <a:solidFill>
                            <a:schemeClr val="tx1"/>
                          </a:solidFill>
                          <a:latin typeface="Grandview Display" panose="020B0502040204020203" pitchFamily="34" charset="0"/>
                          <a:sym typeface="Wingdings" panose="05000000000000000000" pitchFamily="2" charset="2"/>
                        </a:rPr>
                        <a:t> </a:t>
                      </a:r>
                      <a:endParaRPr lang="en-GB" sz="1800" dirty="0">
                        <a:solidFill>
                          <a:schemeClr val="tx1"/>
                        </a:solidFill>
                        <a:latin typeface="Grandview Display" panose="020B0502040204020203" pitchFamily="34" charset="0"/>
                      </a:endParaRPr>
                    </a:p>
                  </a:txBody>
                  <a:tcPr/>
                </a:tc>
                <a:extLst>
                  <a:ext uri="{0D108BD9-81ED-4DB2-BD59-A6C34878D82A}">
                    <a16:rowId xmlns:a16="http://schemas.microsoft.com/office/drawing/2014/main" val="1124292157"/>
                  </a:ext>
                </a:extLst>
              </a:tr>
            </a:tbl>
          </a:graphicData>
        </a:graphic>
      </p:graphicFrame>
      <p:sp>
        <p:nvSpPr>
          <p:cNvPr id="3" name="TextBox 2">
            <a:extLst>
              <a:ext uri="{FF2B5EF4-FFF2-40B4-BE49-F238E27FC236}">
                <a16:creationId xmlns:a16="http://schemas.microsoft.com/office/drawing/2014/main" id="{60FF5581-E0E7-CD0C-23B1-C3739C1D5F49}"/>
              </a:ext>
            </a:extLst>
          </p:cNvPr>
          <p:cNvSpPr txBox="1"/>
          <p:nvPr/>
        </p:nvSpPr>
        <p:spPr>
          <a:xfrm>
            <a:off x="1799692" y="3611"/>
            <a:ext cx="5832648" cy="646331"/>
          </a:xfrm>
          <a:prstGeom prst="rect">
            <a:avLst/>
          </a:prstGeom>
          <a:noFill/>
        </p:spPr>
        <p:txBody>
          <a:bodyPr wrap="square" rtlCol="0">
            <a:spAutoFit/>
          </a:bodyPr>
          <a:lstStyle/>
          <a:p>
            <a:pPr algn="ctr"/>
            <a:r>
              <a:rPr lang="en-GB" sz="3600" b="1" dirty="0">
                <a:solidFill>
                  <a:schemeClr val="accent1"/>
                </a:solidFill>
                <a:latin typeface="Grandview Display" panose="020B0502040204020203" pitchFamily="34" charset="0"/>
              </a:rPr>
              <a:t>Dates for your diary</a:t>
            </a:r>
          </a:p>
        </p:txBody>
      </p:sp>
      <p:pic>
        <p:nvPicPr>
          <p:cNvPr id="4" name="Picture 2" descr="Home - Friends of Four Marks PTA">
            <a:extLst>
              <a:ext uri="{FF2B5EF4-FFF2-40B4-BE49-F238E27FC236}">
                <a16:creationId xmlns:a16="http://schemas.microsoft.com/office/drawing/2014/main" id="{F87BF15E-1109-4F6F-35ED-D975F708137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4911" y="458224"/>
            <a:ext cx="896749" cy="894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91286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9061" y="4300246"/>
            <a:ext cx="2951820" cy="196788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5085" y="1425117"/>
            <a:ext cx="2735796" cy="1823864"/>
          </a:xfrm>
          <a:prstGeom prst="rect">
            <a:avLst/>
          </a:prstGeom>
        </p:spPr>
      </p:pic>
      <p:sp>
        <p:nvSpPr>
          <p:cNvPr id="7" name="Title 1"/>
          <p:cNvSpPr txBox="1">
            <a:spLocks/>
          </p:cNvSpPr>
          <p:nvPr/>
        </p:nvSpPr>
        <p:spPr>
          <a:xfrm>
            <a:off x="1679808" y="589874"/>
            <a:ext cx="6347713" cy="1320800"/>
          </a:xfrm>
          <a:prstGeom prst="rect">
            <a:avLst/>
          </a:prstGeom>
        </p:spPr>
        <p:txBody>
          <a:bodyP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GB" sz="4400" b="1" dirty="0">
                <a:solidFill>
                  <a:schemeClr val="tx1"/>
                </a:solidFill>
                <a:latin typeface="Grandview Display" panose="020B0502040204020203" pitchFamily="34" charset="0"/>
              </a:rPr>
              <a:t>See you in September!</a:t>
            </a:r>
          </a:p>
        </p:txBody>
      </p:sp>
      <p:sp>
        <p:nvSpPr>
          <p:cNvPr id="8" name="Content Placeholder 2"/>
          <p:cNvSpPr txBox="1">
            <a:spLocks/>
          </p:cNvSpPr>
          <p:nvPr/>
        </p:nvSpPr>
        <p:spPr>
          <a:xfrm>
            <a:off x="400127" y="1454053"/>
            <a:ext cx="5981915" cy="4100612"/>
          </a:xfrm>
          <a:prstGeom prst="rect">
            <a:avLst/>
          </a:prstGeom>
          <a:solidFill>
            <a:srgbClr val="FFFFFF"/>
          </a:solidFill>
          <a:effectLst>
            <a:softEdge rad="63500"/>
          </a:effectLst>
        </p:spPr>
        <p:txBody>
          <a:bodyPr>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fontAlgn="auto">
              <a:buNone/>
            </a:pPr>
            <a:endParaRPr lang="en-GB" dirty="0">
              <a:latin typeface="Grandview Display" panose="020B0502040204020203" pitchFamily="34" charset="0"/>
            </a:endParaRPr>
          </a:p>
          <a:p>
            <a:pPr marL="0" indent="0" fontAlgn="auto">
              <a:buNone/>
            </a:pPr>
            <a:r>
              <a:rPr lang="en-GB" sz="2000" dirty="0">
                <a:latin typeface="Grandview Display" panose="020B0502040204020203" pitchFamily="34" charset="0"/>
              </a:rPr>
              <a:t>We can’t wait to have your little ones join our school. We have worked hard to create an environment where children can flourish, supported by our caring and knowledgeable team, and will continue to work hard to ensure they feel happy and safe here with us at Four Marks. </a:t>
            </a:r>
          </a:p>
          <a:p>
            <a:pPr marL="0" indent="0" fontAlgn="auto">
              <a:buNone/>
            </a:pPr>
            <a:endParaRPr lang="en-GB" sz="2000" dirty="0">
              <a:latin typeface="Grandview Display" panose="020B0502040204020203" pitchFamily="34" charset="0"/>
            </a:endParaRPr>
          </a:p>
          <a:p>
            <a:pPr marL="0" indent="0" fontAlgn="auto">
              <a:buNone/>
            </a:pPr>
            <a:r>
              <a:rPr lang="en-GB" sz="2000" dirty="0">
                <a:latin typeface="Grandview Display" panose="020B0502040204020203" pitchFamily="34" charset="0"/>
              </a:rPr>
              <a:t>Here is what our children have to say! </a:t>
            </a:r>
          </a:p>
          <a:p>
            <a:pPr marL="0" indent="0" fontAlgn="auto">
              <a:buNone/>
            </a:pPr>
            <a:r>
              <a:rPr lang="en-GB" sz="2000" dirty="0">
                <a:latin typeface="Grandview Display" panose="020B0502040204020203" pitchFamily="34" charset="0"/>
              </a:rPr>
              <a:t>https://four-marks-church-of-england-primary-school.primarysite.media/media/a-day-in-the-life-of-year-r</a:t>
            </a:r>
          </a:p>
          <a:p>
            <a:pPr marL="0" indent="0" fontAlgn="auto">
              <a:buNone/>
            </a:pPr>
            <a:endParaRPr lang="en-GB" sz="2000" dirty="0">
              <a:latin typeface="Grandview Display" panose="020B0502040204020203" pitchFamily="34" charset="0"/>
            </a:endParaRPr>
          </a:p>
        </p:txBody>
      </p:sp>
    </p:spTree>
    <p:extLst>
      <p:ext uri="{BB962C8B-B14F-4D97-AF65-F5344CB8AC3E}">
        <p14:creationId xmlns:p14="http://schemas.microsoft.com/office/powerpoint/2010/main" val="332920889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theme/theme1.xml><?xml version="1.0" encoding="utf-8"?>
<a:theme xmlns:a="http://schemas.openxmlformats.org/drawingml/2006/main" name="Wisp">
  <a:themeElements>
    <a:clrScheme name="Custom 4">
      <a:dk1>
        <a:srgbClr val="243748"/>
      </a:dk1>
      <a:lt1>
        <a:srgbClr val="496F90"/>
      </a:lt1>
      <a:dk2>
        <a:srgbClr val="373545"/>
      </a:dk2>
      <a:lt2>
        <a:srgbClr val="CEDBE6"/>
      </a:lt2>
      <a:accent1>
        <a:srgbClr val="496F90"/>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f34b812-7113-451b-94a0-b3bd09362b67">
      <Terms xmlns="http://schemas.microsoft.com/office/infopath/2007/PartnerControls"/>
    </lcf76f155ced4ddcb4097134ff3c332f>
    <TaxCatchAll xmlns="118a41b8-318b-4174-b7ce-f50fcf4deb7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882EAAC9ED7443B3D2D27F7EC6A4A7" ma:contentTypeVersion="13" ma:contentTypeDescription="Create a new document." ma:contentTypeScope="" ma:versionID="0aa6ce6ec3da4b93184a818516ab7b97">
  <xsd:schema xmlns:xsd="http://www.w3.org/2001/XMLSchema" xmlns:xs="http://www.w3.org/2001/XMLSchema" xmlns:p="http://schemas.microsoft.com/office/2006/metadata/properties" xmlns:ns2="1f34b812-7113-451b-94a0-b3bd09362b67" xmlns:ns3="118a41b8-318b-4174-b7ce-f50fcf4deb73" targetNamespace="http://schemas.microsoft.com/office/2006/metadata/properties" ma:root="true" ma:fieldsID="c2c424a6aaea9a7d9083ed3808b53904" ns2:_="" ns3:_="">
    <xsd:import namespace="1f34b812-7113-451b-94a0-b3bd09362b67"/>
    <xsd:import namespace="118a41b8-318b-4174-b7ce-f50fcf4deb7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34b812-7113-451b-94a0-b3bd09362b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eea32e4-9dfe-4161-a4de-4b59b6491d9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18a41b8-318b-4174-b7ce-f50fcf4deb7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afd3247-3bad-4158-a60f-d5afbe466aea}" ma:internalName="TaxCatchAll" ma:showField="CatchAllData" ma:web="118a41b8-318b-4174-b7ce-f50fcf4deb7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E0A11C-111E-4675-BADA-343175A588C1}">
  <ds:schemaRefs>
    <ds:schemaRef ds:uri="118a41b8-318b-4174-b7ce-f50fcf4deb73"/>
    <ds:schemaRef ds:uri="1f34b812-7113-451b-94a0-b3bd09362b6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98AEAFD-63C5-4EE3-BA64-9FDC62A6F398}">
  <ds:schemaRefs>
    <ds:schemaRef ds:uri="http://schemas.microsoft.com/sharepoint/v3/contenttype/forms"/>
  </ds:schemaRefs>
</ds:datastoreItem>
</file>

<file path=customXml/itemProps3.xml><?xml version="1.0" encoding="utf-8"?>
<ds:datastoreItem xmlns:ds="http://schemas.openxmlformats.org/officeDocument/2006/customXml" ds:itemID="{FB5D36B3-B905-4523-B695-3E23630DB933}">
  <ds:schemaRefs>
    <ds:schemaRef ds:uri="118a41b8-318b-4174-b7ce-f50fcf4deb73"/>
    <ds:schemaRef ds:uri="1f34b812-7113-451b-94a0-b3bd09362b6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2877</Words>
  <Application>Microsoft Office PowerPoint</Application>
  <PresentationFormat>On-screen Show (4:3)</PresentationFormat>
  <Paragraphs>394</Paragraphs>
  <Slides>30</Slides>
  <Notes>29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Calibri</vt:lpstr>
      <vt:lpstr>Century Gothic</vt:lpstr>
      <vt:lpstr>Grandview</vt:lpstr>
      <vt:lpstr>Grandview Display</vt:lpstr>
      <vt:lpstr>SassoonCRInfant</vt:lpstr>
      <vt:lpstr>Wingdings</vt:lpstr>
      <vt:lpstr>Wingdings 3</vt:lpstr>
      <vt:lpstr>Wisp</vt:lpstr>
      <vt:lpstr>Parents induction evening 2026-2027</vt:lpstr>
      <vt:lpstr>Meet our  Reception Team</vt:lpstr>
      <vt:lpstr>Our Curriculum</vt:lpstr>
      <vt:lpstr>Some examples of our interest-led learning</vt:lpstr>
      <vt:lpstr>Learning Spaces</vt:lpstr>
      <vt:lpstr>Forest School</vt:lpstr>
      <vt:lpstr>Uniform</vt:lpstr>
      <vt:lpstr>Uniform </vt:lpstr>
      <vt:lpstr>Uniform </vt:lpstr>
      <vt:lpstr>Book bags </vt:lpstr>
      <vt:lpstr>Our School Day</vt:lpstr>
      <vt:lpstr>School Lunches</vt:lpstr>
      <vt:lpstr>Getting Ready for School</vt:lpstr>
      <vt:lpstr>Independence </vt:lpstr>
      <vt:lpstr>Independence </vt:lpstr>
      <vt:lpstr>Independence </vt:lpstr>
      <vt:lpstr>Independence </vt:lpstr>
      <vt:lpstr>Independence </vt:lpstr>
      <vt:lpstr>Independence </vt:lpstr>
      <vt:lpstr>Independence </vt:lpstr>
      <vt:lpstr>Independence </vt:lpstr>
      <vt:lpstr>Independence </vt:lpstr>
      <vt:lpstr>Independence </vt:lpstr>
      <vt:lpstr>Socially Ready?</vt:lpstr>
      <vt:lpstr>Physically Ready?</vt:lpstr>
      <vt:lpstr>Language Ready</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General Information</dc:title>
  <dc:creator>Katie</dc:creator>
  <cp:lastModifiedBy>Gemma Snow</cp:lastModifiedBy>
  <cp:revision>1</cp:revision>
  <cp:lastPrinted>2023-05-24T16:03:58Z</cp:lastPrinted>
  <dcterms:created xsi:type="dcterms:W3CDTF">2011-06-06T16:38:40Z</dcterms:created>
  <dcterms:modified xsi:type="dcterms:W3CDTF">2026-04-29T13:53:44Z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401200.000000000</vt:lpwstr>
  </property>
  <property fmtid="{D5CDD505-2E9C-101B-9397-08002B2CF9AE}" pid="3" name="ContentTypeId">
    <vt:lpwstr>0x0101002B882EAAC9ED7443B3D2D27F7EC6A4A7</vt:lpwstr>
  </property>
  <property fmtid="{D5CDD505-2E9C-101B-9397-08002B2CF9AE}" pid="4" name="MediaServiceImageTags">
    <vt:lpwstr/>
  </property>
</Properties>
</file>