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13" autoAdjust="0"/>
    <p:restoredTop sz="94618" autoAdjust="0"/>
  </p:normalViewPr>
  <p:slideViewPr>
    <p:cSldViewPr>
      <p:cViewPr varScale="1">
        <p:scale>
          <a:sx n="92" d="100"/>
          <a:sy n="92" d="100"/>
        </p:scale>
        <p:origin x="111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28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0586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965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875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868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962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850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54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809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929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945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1834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5845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67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8.xml"/><Relationship Id="rId18" Type="http://schemas.openxmlformats.org/officeDocument/2006/relationships/image" Target="../media/image10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7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10" Type="http://schemas.openxmlformats.org/officeDocument/2006/relationships/image" Target="../media/image6.png"/><Relationship Id="rId19" Type="http://schemas.openxmlformats.org/officeDocument/2006/relationships/slide" Target="slide11.xml"/><Relationship Id="rId4" Type="http://schemas.openxmlformats.org/officeDocument/2006/relationships/image" Target="../media/image3.png"/><Relationship Id="rId9" Type="http://schemas.openxmlformats.org/officeDocument/2006/relationships/slide" Target="slide6.xml"/><Relationship Id="rId14" Type="http://schemas.openxmlformats.org/officeDocument/2006/relationships/image" Target="../media/image8.png"/><Relationship Id="rId22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63688" y="1988840"/>
            <a:ext cx="58192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Numeral </a:t>
            </a:r>
            <a:r>
              <a:rPr lang="en-US" sz="4000" b="1" spc="5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f</a:t>
            </a:r>
            <a:r>
              <a:rPr lang="en-US" sz="40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ormation mnemonics</a:t>
            </a:r>
            <a:endParaRPr lang="en-US" sz="4000" b="1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61600" y="-18092"/>
            <a:ext cx="49487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Click on a number </a:t>
            </a:r>
            <a:endParaRPr lang="en-US" sz="5400" b="1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578568" y="773346"/>
            <a:ext cx="391485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You can also use action buttons </a:t>
            </a:r>
          </a:p>
          <a:p>
            <a:pPr algn="ctr"/>
            <a:r>
              <a:rPr lang="en-US" sz="24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to click through in order</a:t>
            </a:r>
            <a:endParaRPr lang="en-US" sz="2400" b="1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60188" y="127697"/>
            <a:ext cx="473559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Around and round and round we go,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When we get home we have a zero.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" name="Picture 11" descr="hous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484784"/>
            <a:ext cx="1368152" cy="116739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1556792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6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885 -0.00811 -0.01771 -0.01621 -0.02812 -0.02084 C -0.03854 -0.02547 -0.05035 -0.02917 -0.0625 -0.02778 C -0.07465 -0.02639 -0.08854 -0.02269 -0.10104 -0.0125 C -0.11354 -0.00232 -0.12674 0.01597 -0.1375 0.03333 C -0.14826 0.05069 -0.15764 0.06296 -0.16562 0.09166 C -0.17361 0.12037 -0.18351 0.16574 -0.18542 0.20555 C -0.18733 0.24537 -0.18368 0.2956 -0.17708 0.33055 C -0.17049 0.3655 -0.15781 0.39166 -0.14583 0.41527 C -0.13385 0.43888 -0.12135 0.45972 -0.10521 0.47222 C -0.08906 0.48472 -0.06684 0.4912 -0.04896 0.49027 C -0.03108 0.48935 -0.01233 0.48032 0.00208 0.46666 C 0.01649 0.453 0.02726 0.43217 0.0375 0.40833 C 0.04774 0.38449 0.05747 0.35324 0.06354 0.32361 C 0.06962 0.29398 0.07344 0.2618 0.07396 0.23055 C 0.07448 0.1993 0.07135 0.16296 0.06667 0.13611 C 0.06198 0.10925 0.05538 0.08981 0.04583 0.06944 C 0.03628 0.04907 0.01545 0.02314 0.00938 0.01388 " pathEditMode="relative" ptsTypes="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9301" y="113541"/>
            <a:ext cx="441338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Start at the top and down we run,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That’s the way to make a one.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sporty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788024" y="3212976"/>
            <a:ext cx="1172435" cy="1298739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5976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0.55648 " pathEditMode="relative" ptsTypes="AA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08959" y="117534"/>
            <a:ext cx="475001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Around and back on a railway track,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Two, two, two!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 descr="little trai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31204" flipH="1">
            <a:off x="3722335" y="1291857"/>
            <a:ext cx="1005927" cy="972396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213285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704E-6 C 0.00659 -0.02246 0.01319 -0.04492 0.02396 -0.06251 C 0.03472 -0.0801 0.05121 -0.09468 0.06458 -0.10556 C 0.07795 -0.11644 0.08854 -0.1257 0.10416 -0.12779 C 0.11979 -0.12987 0.14392 -0.12454 0.15833 -0.11806 C 0.17274 -0.11158 0.18055 -0.10325 0.19062 -0.0889 C 0.20069 -0.07454 0.21267 -0.05302 0.21875 -0.03195 C 0.22482 -0.01089 0.22934 0.01527 0.22708 0.03749 C 0.22482 0.05971 0.21267 0.08101 0.20521 0.10138 C 0.19774 0.12175 0.19375 0.13888 0.18229 0.15971 C 0.17083 0.18055 0.15069 0.20578 0.13646 0.22638 C 0.12222 0.24698 0.11024 0.26643 0.09687 0.28333 C 0.0835 0.30022 0.06927 0.31481 0.05625 0.32777 C 0.04323 0.34073 0.02725 0.35161 0.01875 0.3611 C 0.01024 0.37059 -0.00313 0.37893 0.00521 0.38471 C 0.01354 0.3905 0.04566 0.3949 0.06875 0.39583 C 0.09184 0.39675 0.12118 0.39073 0.14375 0.39027 C 0.16632 0.38981 0.18646 0.39258 0.20416 0.39305 C 0.22187 0.39351 0.24236 0.39305 0.25 0.39305 " pathEditMode="relative" ptsTypes="a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5550" y="125933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Around the tree and around the tree,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That’s the way we make a three.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</a:t>
            </a:r>
          </a:p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844824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7559" y="136569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Down and across, down some more,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That’s the way we make a four.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47864" y="112474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242088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5.55556E-6 C -0.00105 0.147 -0.00192 0.29422 -0.00209 0.3639 C -0.00226 0.43357 -0.0073 0.4095 -0.00105 0.41806 C 0.0052 0.42663 -0.00348 0.41506 0.03541 0.41529 C 0.0743 0.41552 0.19913 0.41922 0.23229 0.41945 " pathEditMode="relative" ptsTypes="aaaaA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4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5025" y="13979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Short neck and belly fat,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Number five wears a hat.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3409553" y="2231996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5550" y="142929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Down we go and make a loop,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Sassoon Penpals" panose="02000400000000000000" pitchFamily="50" charset="0"/>
              </a:rPr>
              <a:t>Number six makes a hoop.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10705" y="4160414"/>
            <a:ext cx="1140862" cy="1203597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1960" y="1268760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01319 0.02963 -0.02639 0.05949 -0.03941 0.09444 C -0.05243 0.1294 -0.06944 0.1662 -0.07864 0.20995 C -0.08785 0.2537 -0.09305 0.31319 -0.09444 0.35694 C -0.09583 0.40069 -0.09705 0.44444 -0.08663 0.47245 C -0.07621 0.50046 -0.05364 0.5162 -0.03142 0.525 C -0.0092 0.53379 0.02361 0.53379 0.04722 0.525 C 0.07084 0.5162 0.09584 0.49699 0.11024 0.47245 C 0.12465 0.44791 0.13177 0.40671 0.13386 0.37801 C 0.13594 0.3493 0.13038 0.32176 0.12292 0.3 C 0.11545 0.27824 0.10643 0.26041 0.08854 0.24722 C 0.07066 0.23403 0.03837 0.22153 0.0158 0.2206 C -0.00677 0.21967 -0.02621 0.2206 -0.04722 0.24166 C -0.06823 0.26273 -0.09982 0.32916 -0.11024 0.34653 " pathEditMode="relative" rAng="0" ptsTypes="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2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628800"/>
            <a:ext cx="5233549" cy="1425817"/>
          </a:xfrm>
          <a:prstGeom prst="rect">
            <a:avLst/>
          </a:prstGeom>
        </p:spPr>
      </p:pic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5550" y="143634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Sassoon Penpals" panose="02000400000000000000" pitchFamily="50" charset="0"/>
              </a:rPr>
              <a:t>Across the sky and down from heaven,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Sassoon Penpals" panose="02000400000000000000" pitchFamily="50" charset="0"/>
              </a:rPr>
              <a:t>That’s the way we make a seven.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75856" y="141277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2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5550" y="150244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Sassoon Penpals" panose="02000400000000000000" pitchFamily="50" charset="0"/>
              </a:rPr>
              <a:t>Make an ‘s’ and shut the gate!</a:t>
            </a:r>
          </a:p>
          <a:p>
            <a:pPr algn="ctr"/>
            <a:r>
              <a:rPr lang="en-US" sz="2800" b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Sassoon Penpals" panose="02000400000000000000" pitchFamily="50" charset="0"/>
              </a:rPr>
              <a:t>That’s the way to make an eight.</a:t>
            </a:r>
            <a:endParaRPr lang="en-US" sz="2800" b="1" spc="50" dirty="0">
              <a:ln w="11430">
                <a:solidFill>
                  <a:sysClr val="windowText" lastClr="000000"/>
                </a:solidFill>
              </a:ln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5550" y="143634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Sassoon Penpals" panose="02000400000000000000" pitchFamily="50" charset="0"/>
              </a:rPr>
              <a:t>Make a loop and then a line,</a:t>
            </a:r>
          </a:p>
          <a:p>
            <a:pPr algn="ctr"/>
            <a:r>
              <a:rPr lang="en-US" sz="2800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000000"/>
                </a:solidFill>
                <a:latin typeface="Sassoon Penpals" panose="02000400000000000000" pitchFamily="50" charset="0"/>
              </a:rPr>
              <a:t>That’s the way to make a nine.</a:t>
            </a:r>
            <a:endParaRPr lang="en-US" sz="2800" spc="50" dirty="0">
              <a:ln w="11430">
                <a:solidFill>
                  <a:sysClr val="windowText" lastClr="000000"/>
                </a:solidFill>
              </a:ln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for the pencil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  <a:latin typeface="Sassoon Penpals" panose="02000400000000000000" pitchFamily="50" charset="0"/>
              </a:rPr>
              <a:t>Click green for go!</a:t>
            </a:r>
            <a:endParaRPr lang="en-GB" sz="1600" dirty="0">
              <a:solidFill>
                <a:srgbClr val="000000"/>
              </a:solidFill>
              <a:latin typeface="Sassoon Penpals" panose="02000400000000000000" pitchFamily="50" charset="0"/>
            </a:endParaRPr>
          </a:p>
        </p:txBody>
      </p:sp>
      <p:sp>
        <p:nvSpPr>
          <p:cNvPr id="17" name="Action Button: Custom 16">
            <a:hlinkClick r:id="" action="ppaction://hlinkshowjump?jump=endshow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Blank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bg1">
                    <a:lumMod val="50000"/>
                  </a:schemeClr>
                </a:solidFill>
                <a:latin typeface="Sassoon Penpals" panose="02000400000000000000" pitchFamily="50" charset="0"/>
              </a:rPr>
              <a:t>Quit</a:t>
            </a:r>
            <a:endParaRPr lang="en-GB" b="1" dirty="0">
              <a:solidFill>
                <a:schemeClr val="bg1">
                  <a:lumMod val="50000"/>
                </a:schemeClr>
              </a:solidFill>
              <a:latin typeface="Sassoon Penpals" panose="02000400000000000000" pitchFamily="50" charset="0"/>
            </a:endParaRPr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  <a:solidFill>
            <a:schemeClr val="bg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4221088"/>
            <a:ext cx="610628" cy="720080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240</TotalTime>
  <Words>277</Words>
  <Application>Microsoft Office PowerPoint</Application>
  <PresentationFormat>On-screen Show (4:3)</PresentationFormat>
  <Paragraphs>58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Sassoon Penpals</vt:lpstr>
      <vt:lpstr>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-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Veronica Stoodley</cp:lastModifiedBy>
  <cp:revision>32</cp:revision>
  <dcterms:created xsi:type="dcterms:W3CDTF">2012-03-13T10:58:58Z</dcterms:created>
  <dcterms:modified xsi:type="dcterms:W3CDTF">2018-01-05T13:55:41Z</dcterms:modified>
</cp:coreProperties>
</file>