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.xml" ContentType="application/vnd.openxmlformats-officedocument.presentationml.slide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1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theme/theme2.xml" ContentType="application/vnd.openxmlformats-officedocument.theme+xml"/>
  <Override PartName="/ppt/theme/theme1.xml" ContentType="application/vnd.openxmlformats-officedocument.theme+xml"/>
  <Override PartName="/ppt/notesMasters/notesMaster1.xml" ContentType="application/vnd.openxmlformats-officedocument.presentationml.notesMaster+xml"/>
  <Override PartName="/ppt/viewProps.xml" ContentType="application/vnd.openxmlformats-officedocument.presentationml.viewProps+xml"/>
  <Override PartName="/ppt/tableStyles.xml" ContentType="application/vnd.openxmlformats-officedocument.presentationml.tableStyles+xml"/>
  <Override PartName="/ppt/presProps.xml" ContentType="application/vnd.openxmlformats-officedocument.presentationml.pres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3"/>
  </p:notesMasterIdLst>
  <p:sldIdLst>
    <p:sldId id="256" r:id="rId2"/>
  </p:sldIdLst>
  <p:sldSz cx="6858000" cy="9906000" type="A4"/>
  <p:notesSz cx="6858000" cy="9144000"/>
  <p:defaultTextStyle>
    <a:defPPr>
      <a:defRPr lang="en-GB"/>
    </a:defPPr>
    <a:lvl1pPr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charset="0"/>
        <a:ea typeface="+mn-ea"/>
        <a:cs typeface="+mn-cs"/>
      </a:defRPr>
    </a:lvl5pPr>
    <a:lvl6pPr marL="2286000" algn="l" defTabSz="914400" rtl="0" eaLnBrk="1" latinLnBrk="0" hangingPunct="1">
      <a:defRPr sz="2400" kern="1200">
        <a:solidFill>
          <a:schemeClr val="tx1"/>
        </a:solidFill>
        <a:latin typeface="Times New Roman" charset="0"/>
        <a:ea typeface="+mn-ea"/>
        <a:cs typeface="+mn-cs"/>
      </a:defRPr>
    </a:lvl6pPr>
    <a:lvl7pPr marL="2743200" algn="l" defTabSz="914400" rtl="0" eaLnBrk="1" latinLnBrk="0" hangingPunct="1">
      <a:defRPr sz="2400" kern="1200">
        <a:solidFill>
          <a:schemeClr val="tx1"/>
        </a:solidFill>
        <a:latin typeface="Times New Roman" charset="0"/>
        <a:ea typeface="+mn-ea"/>
        <a:cs typeface="+mn-cs"/>
      </a:defRPr>
    </a:lvl7pPr>
    <a:lvl8pPr marL="3200400" algn="l" defTabSz="914400" rtl="0" eaLnBrk="1" latinLnBrk="0" hangingPunct="1">
      <a:defRPr sz="2400" kern="1200">
        <a:solidFill>
          <a:schemeClr val="tx1"/>
        </a:solidFill>
        <a:latin typeface="Times New Roman" charset="0"/>
        <a:ea typeface="+mn-ea"/>
        <a:cs typeface="+mn-cs"/>
      </a:defRPr>
    </a:lvl8pPr>
    <a:lvl9pPr marL="3657600" algn="l" defTabSz="914400" rtl="0" eaLnBrk="1" latinLnBrk="0" hangingPunct="1">
      <a:defRPr sz="2400" kern="1200">
        <a:solidFill>
          <a:schemeClr val="tx1"/>
        </a:solidFill>
        <a:latin typeface="Times New Roman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schemeClr val="tx1"/>
    </p:penClr>
  </p:showPr>
  <p:clrMru>
    <a:srgbClr val="DCA3FF"/>
    <a:srgbClr val="5F5F5F"/>
    <a:srgbClr val="E7BFFF"/>
    <a:srgbClr val="E1AFFF"/>
    <a:srgbClr val="FFAFD7"/>
    <a:srgbClr val="FF99CC"/>
    <a:srgbClr val="FF99FF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>
        <p:scale>
          <a:sx n="80" d="100"/>
          <a:sy n="80" d="100"/>
        </p:scale>
        <p:origin x="-204" y="1500"/>
      </p:cViewPr>
      <p:guideLst>
        <p:guide orient="horz" pos="3120"/>
        <p:guide pos="216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customXml" Target="../customXml/item1.xml"/><Relationship Id="rId3" Type="http://schemas.openxmlformats.org/officeDocument/2006/relationships/notesMaster" Target="notesMasters/notesMaster1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10" Type="http://schemas.openxmlformats.org/officeDocument/2006/relationships/customXml" Target="../customXml/item3.xml"/><Relationship Id="rId4" Type="http://schemas.openxmlformats.org/officeDocument/2006/relationships/presProps" Target="presProps.xml"/><Relationship Id="rId9" Type="http://schemas.openxmlformats.org/officeDocument/2006/relationships/customXml" Target="../customXml/item2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pPr>
              <a:defRPr/>
            </a:pPr>
            <a:fld id="{A576AC59-7C1C-40B7-9972-3E8D3993DDBE}" type="datetimeFigureOut">
              <a:rPr lang="en-GB"/>
              <a:pPr>
                <a:defRPr/>
              </a:pPr>
              <a:t>11/09/2013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2241550" y="685800"/>
            <a:ext cx="23749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en-GB" noProof="0" smtClean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noProof="0" smtClean="0"/>
              <a:t>Click to edit Master text styles</a:t>
            </a:r>
          </a:p>
          <a:p>
            <a:pPr lvl="1"/>
            <a:r>
              <a:rPr lang="en-US" noProof="0" smtClean="0"/>
              <a:t>Second level</a:t>
            </a:r>
          </a:p>
          <a:p>
            <a:pPr lvl="2"/>
            <a:r>
              <a:rPr lang="en-US" noProof="0" smtClean="0"/>
              <a:t>Third level</a:t>
            </a:r>
          </a:p>
          <a:p>
            <a:pPr lvl="3"/>
            <a:r>
              <a:rPr lang="en-US" noProof="0" smtClean="0"/>
              <a:t>Fourth level</a:t>
            </a:r>
          </a:p>
          <a:p>
            <a:pPr lvl="4"/>
            <a:r>
              <a:rPr lang="en-US" noProof="0" smtClean="0"/>
              <a:t>Fifth level</a:t>
            </a:r>
            <a:endParaRPr lang="en-GB" noProof="0" smtClean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pPr>
              <a:defRPr/>
            </a:pPr>
            <a:fld id="{D01F87F1-6B7A-45D1-B47F-38049D9410E5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514350" y="3076575"/>
            <a:ext cx="5829300" cy="2124075"/>
          </a:xfrm>
          <a:prstGeom prst="rect">
            <a:avLst/>
          </a:prstGeo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028700" y="5613400"/>
            <a:ext cx="4800600" cy="2532063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42900" y="396875"/>
            <a:ext cx="6172200" cy="1651000"/>
          </a:xfrm>
          <a:prstGeom prst="rect">
            <a:avLst/>
          </a:prstGeo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42900" y="2311400"/>
            <a:ext cx="6172200" cy="6537325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41338" y="6365875"/>
            <a:ext cx="5829300" cy="1966913"/>
          </a:xfrm>
          <a:prstGeom prst="rect">
            <a:avLst/>
          </a:prstGeo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41338" y="4198938"/>
            <a:ext cx="5829300" cy="2166937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42900" y="396875"/>
            <a:ext cx="6172200" cy="1651000"/>
          </a:xfrm>
          <a:prstGeom prst="rect">
            <a:avLst/>
          </a:prstGeo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342900" y="2311400"/>
            <a:ext cx="3009900" cy="6537325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3505200" y="2311400"/>
            <a:ext cx="3009900" cy="6537325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42900" y="396875"/>
            <a:ext cx="6172200" cy="1651000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42900" y="2217738"/>
            <a:ext cx="3030538" cy="923925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342900" y="3141663"/>
            <a:ext cx="3030538" cy="5707062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484563" y="2217738"/>
            <a:ext cx="3030537" cy="923925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3484563" y="3141663"/>
            <a:ext cx="3030537" cy="5707062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42900" y="396875"/>
            <a:ext cx="6172200" cy="1651000"/>
          </a:xfrm>
          <a:prstGeom prst="rect">
            <a:avLst/>
          </a:prstGeo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42900" y="393700"/>
            <a:ext cx="2255838" cy="1679575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681288" y="393700"/>
            <a:ext cx="3833812" cy="8455025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342900" y="2073275"/>
            <a:ext cx="2255838" cy="6775450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344613" y="6934200"/>
            <a:ext cx="4114800" cy="819150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344613" y="885825"/>
            <a:ext cx="4114800" cy="5943600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GB" noProof="0" smtClean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344613" y="7753350"/>
            <a:ext cx="4114800" cy="1162050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42900" y="396875"/>
            <a:ext cx="6172200" cy="1651000"/>
          </a:xfrm>
          <a:prstGeom prst="rect">
            <a:avLst/>
          </a:prstGeo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342900" y="2311400"/>
            <a:ext cx="6172200" cy="6537325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4972050" y="396875"/>
            <a:ext cx="1543050" cy="8451850"/>
          </a:xfrm>
          <a:prstGeom prst="rect">
            <a:avLst/>
          </a:prstGeo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342900" y="396875"/>
            <a:ext cx="4476750" cy="8451850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31" name="Rectangle 7"/>
          <p:cNvSpPr>
            <a:spLocks noChangeArrowheads="1"/>
          </p:cNvSpPr>
          <p:nvPr userDrawn="1"/>
        </p:nvSpPr>
        <p:spPr bwMode="auto">
          <a:xfrm>
            <a:off x="3644900" y="9201150"/>
            <a:ext cx="3019425" cy="704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algn="r">
              <a:defRPr/>
            </a:pPr>
            <a:endParaRPr lang="en-US" sz="1000">
              <a:latin typeface="Arial" charset="0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sldNum="0" hdr="0" ftr="0" dt="0"/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72" name="Rectangle 24"/>
          <p:cNvSpPr>
            <a:spLocks noChangeArrowheads="1"/>
          </p:cNvSpPr>
          <p:nvPr/>
        </p:nvSpPr>
        <p:spPr bwMode="auto">
          <a:xfrm>
            <a:off x="263525" y="1844675"/>
            <a:ext cx="4038600" cy="766763"/>
          </a:xfrm>
          <a:prstGeom prst="rect">
            <a:avLst/>
          </a:prstGeom>
          <a:solidFill>
            <a:srgbClr val="E7BFFF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pPr marL="457200" indent="-457200">
              <a:buFontTx/>
              <a:buAutoNum type="arabicPeriod"/>
            </a:pPr>
            <a:r>
              <a:rPr lang="en-GB" sz="1600" b="1">
                <a:latin typeface="Comic Sans MS" pitchFamily="66" charset="0"/>
                <a:cs typeface="Times New Roman" charset="0"/>
              </a:rPr>
              <a:t>A girl gets her first period </a:t>
            </a:r>
          </a:p>
          <a:p>
            <a:pPr marL="457200" indent="-457200"/>
            <a:r>
              <a:rPr lang="en-GB" sz="1600" b="1">
                <a:latin typeface="Comic Sans MS" pitchFamily="66" charset="0"/>
                <a:cs typeface="Times New Roman" charset="0"/>
              </a:rPr>
              <a:t>when she starts secondary school</a:t>
            </a:r>
          </a:p>
        </p:txBody>
      </p:sp>
      <p:sp>
        <p:nvSpPr>
          <p:cNvPr id="2081" name="Rectangle 33"/>
          <p:cNvSpPr>
            <a:spLocks noChangeArrowheads="1"/>
          </p:cNvSpPr>
          <p:nvPr/>
        </p:nvSpPr>
        <p:spPr bwMode="auto">
          <a:xfrm>
            <a:off x="263525" y="2606675"/>
            <a:ext cx="4038600" cy="766763"/>
          </a:xfrm>
          <a:prstGeom prst="rect">
            <a:avLst/>
          </a:prstGeom>
          <a:solidFill>
            <a:srgbClr val="E7BFFF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r>
              <a:rPr lang="en-GB" sz="1600" b="1">
                <a:latin typeface="Comic Sans MS" pitchFamily="66" charset="0"/>
                <a:cs typeface="Times New Roman" charset="0"/>
              </a:rPr>
              <a:t>2. A period normally lasts 2 – 7 days </a:t>
            </a:r>
          </a:p>
        </p:txBody>
      </p:sp>
      <p:sp>
        <p:nvSpPr>
          <p:cNvPr id="2082" name="Rectangle 34"/>
          <p:cNvSpPr>
            <a:spLocks noChangeArrowheads="1"/>
          </p:cNvSpPr>
          <p:nvPr/>
        </p:nvSpPr>
        <p:spPr bwMode="auto">
          <a:xfrm>
            <a:off x="263525" y="3368675"/>
            <a:ext cx="4038600" cy="766763"/>
          </a:xfrm>
          <a:prstGeom prst="rect">
            <a:avLst/>
          </a:prstGeom>
          <a:solidFill>
            <a:srgbClr val="E7BFFF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r>
              <a:rPr lang="en-US" sz="1600" b="1">
                <a:latin typeface="Comic Sans MS" pitchFamily="66" charset="0"/>
                <a:cs typeface="Times New Roman" charset="0"/>
              </a:rPr>
              <a:t>3. All boys have wet dreams</a:t>
            </a:r>
            <a:endParaRPr lang="en-GB" sz="1600" b="1">
              <a:latin typeface="Comic Sans MS" pitchFamily="66" charset="0"/>
              <a:cs typeface="Times New Roman" charset="0"/>
            </a:endParaRPr>
          </a:p>
        </p:txBody>
      </p:sp>
      <p:sp>
        <p:nvSpPr>
          <p:cNvPr id="2083" name="Rectangle 35"/>
          <p:cNvSpPr>
            <a:spLocks noChangeArrowheads="1"/>
          </p:cNvSpPr>
          <p:nvPr/>
        </p:nvSpPr>
        <p:spPr bwMode="auto">
          <a:xfrm>
            <a:off x="263525" y="4130675"/>
            <a:ext cx="4038600" cy="766763"/>
          </a:xfrm>
          <a:prstGeom prst="rect">
            <a:avLst/>
          </a:prstGeom>
          <a:solidFill>
            <a:srgbClr val="E7BFFF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r>
              <a:rPr lang="en-GB" sz="1600" b="1">
                <a:latin typeface="Comic Sans MS" pitchFamily="66" charset="0"/>
                <a:cs typeface="Times New Roman" charset="0"/>
              </a:rPr>
              <a:t>4. Girls can go swimming when they </a:t>
            </a:r>
          </a:p>
          <a:p>
            <a:r>
              <a:rPr lang="en-GB" sz="1600" b="1">
                <a:latin typeface="Comic Sans MS" pitchFamily="66" charset="0"/>
                <a:cs typeface="Times New Roman" charset="0"/>
              </a:rPr>
              <a:t>have their periods </a:t>
            </a:r>
          </a:p>
        </p:txBody>
      </p:sp>
      <p:sp>
        <p:nvSpPr>
          <p:cNvPr id="2084" name="Rectangle 36"/>
          <p:cNvSpPr>
            <a:spLocks noChangeArrowheads="1"/>
          </p:cNvSpPr>
          <p:nvPr/>
        </p:nvSpPr>
        <p:spPr bwMode="auto">
          <a:xfrm>
            <a:off x="263525" y="4892675"/>
            <a:ext cx="4038600" cy="766763"/>
          </a:xfrm>
          <a:prstGeom prst="rect">
            <a:avLst/>
          </a:prstGeom>
          <a:solidFill>
            <a:srgbClr val="E7BFFF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r>
              <a:rPr lang="en-GB" sz="1600" b="1">
                <a:latin typeface="Comic Sans MS" pitchFamily="66" charset="0"/>
                <a:cs typeface="Times New Roman" charset="0"/>
              </a:rPr>
              <a:t>5. Most boys’ voices break during</a:t>
            </a:r>
          </a:p>
          <a:p>
            <a:r>
              <a:rPr lang="en-GB" sz="1600" b="1">
                <a:latin typeface="Comic Sans MS" pitchFamily="66" charset="0"/>
                <a:cs typeface="Times New Roman" charset="0"/>
              </a:rPr>
              <a:t> puberty</a:t>
            </a:r>
          </a:p>
        </p:txBody>
      </p:sp>
      <p:sp>
        <p:nvSpPr>
          <p:cNvPr id="2085" name="Rectangle 37"/>
          <p:cNvSpPr>
            <a:spLocks noChangeArrowheads="1"/>
          </p:cNvSpPr>
          <p:nvPr/>
        </p:nvSpPr>
        <p:spPr bwMode="auto">
          <a:xfrm>
            <a:off x="263525" y="5654675"/>
            <a:ext cx="4038600" cy="766763"/>
          </a:xfrm>
          <a:prstGeom prst="rect">
            <a:avLst/>
          </a:prstGeom>
          <a:solidFill>
            <a:srgbClr val="E7BFFF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r>
              <a:rPr lang="en-GB" sz="1600" b="1">
                <a:latin typeface="Comic Sans MS" pitchFamily="66" charset="0"/>
                <a:cs typeface="Times New Roman" charset="0"/>
              </a:rPr>
              <a:t>6. The blood from a period and the </a:t>
            </a:r>
          </a:p>
          <a:p>
            <a:r>
              <a:rPr lang="en-GB" sz="1600" b="1">
                <a:latin typeface="Comic Sans MS" pitchFamily="66" charset="0"/>
                <a:cs typeface="Times New Roman" charset="0"/>
              </a:rPr>
              <a:t>semen from a wet dream are dirty </a:t>
            </a:r>
          </a:p>
        </p:txBody>
      </p:sp>
      <p:sp>
        <p:nvSpPr>
          <p:cNvPr id="2086" name="Rectangle 38"/>
          <p:cNvSpPr>
            <a:spLocks noChangeArrowheads="1"/>
          </p:cNvSpPr>
          <p:nvPr/>
        </p:nvSpPr>
        <p:spPr bwMode="auto">
          <a:xfrm>
            <a:off x="263525" y="6416675"/>
            <a:ext cx="4038600" cy="766763"/>
          </a:xfrm>
          <a:prstGeom prst="rect">
            <a:avLst/>
          </a:prstGeom>
          <a:solidFill>
            <a:srgbClr val="E7BFFF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r>
              <a:rPr lang="en-GB" sz="1600" b="1">
                <a:latin typeface="Comic Sans MS" pitchFamily="66" charset="0"/>
                <a:cs typeface="Times New Roman" charset="0"/>
              </a:rPr>
              <a:t>7. A boy starts to produce sperm at</a:t>
            </a:r>
          </a:p>
          <a:p>
            <a:r>
              <a:rPr lang="en-GB" sz="1600" b="1">
                <a:latin typeface="Comic Sans MS" pitchFamily="66" charset="0"/>
                <a:cs typeface="Times New Roman" charset="0"/>
              </a:rPr>
              <a:t> age 12</a:t>
            </a:r>
          </a:p>
        </p:txBody>
      </p:sp>
      <p:sp>
        <p:nvSpPr>
          <p:cNvPr id="2087" name="Rectangle 39"/>
          <p:cNvSpPr>
            <a:spLocks noChangeArrowheads="1"/>
          </p:cNvSpPr>
          <p:nvPr/>
        </p:nvSpPr>
        <p:spPr bwMode="auto">
          <a:xfrm>
            <a:off x="263525" y="7178675"/>
            <a:ext cx="4038600" cy="766763"/>
          </a:xfrm>
          <a:prstGeom prst="rect">
            <a:avLst/>
          </a:prstGeom>
          <a:solidFill>
            <a:srgbClr val="E7BFFF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r>
              <a:rPr lang="en-GB" sz="1600" b="1">
                <a:latin typeface="Comic Sans MS" pitchFamily="66" charset="0"/>
                <a:cs typeface="Times New Roman" charset="0"/>
              </a:rPr>
              <a:t>8. Girls who start their periods </a:t>
            </a:r>
          </a:p>
          <a:p>
            <a:r>
              <a:rPr lang="en-GB" sz="1600" b="1">
                <a:latin typeface="Comic Sans MS" pitchFamily="66" charset="0"/>
                <a:cs typeface="Times New Roman" charset="0"/>
              </a:rPr>
              <a:t>unexpectedly should go home from </a:t>
            </a:r>
          </a:p>
          <a:p>
            <a:r>
              <a:rPr lang="en-GB" sz="1600" b="1">
                <a:latin typeface="Comic Sans MS" pitchFamily="66" charset="0"/>
                <a:cs typeface="Times New Roman" charset="0"/>
              </a:rPr>
              <a:t>school immediately </a:t>
            </a:r>
          </a:p>
        </p:txBody>
      </p:sp>
      <p:sp>
        <p:nvSpPr>
          <p:cNvPr id="2103" name="Rectangle 55"/>
          <p:cNvSpPr>
            <a:spLocks noChangeArrowheads="1"/>
          </p:cNvSpPr>
          <p:nvPr/>
        </p:nvSpPr>
        <p:spPr bwMode="auto">
          <a:xfrm>
            <a:off x="4302125" y="1844675"/>
            <a:ext cx="2286000" cy="766763"/>
          </a:xfrm>
          <a:prstGeom prst="rect">
            <a:avLst/>
          </a:prstGeom>
          <a:solidFill>
            <a:srgbClr val="E7BFFF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/>
            <a:r>
              <a:rPr lang="en-GB" sz="1800">
                <a:latin typeface="Comic Sans MS" pitchFamily="66" charset="0"/>
              </a:rPr>
              <a:t>False</a:t>
            </a:r>
          </a:p>
        </p:txBody>
      </p:sp>
      <p:sp>
        <p:nvSpPr>
          <p:cNvPr id="2117" name="Rectangle 69"/>
          <p:cNvSpPr>
            <a:spLocks noChangeArrowheads="1"/>
          </p:cNvSpPr>
          <p:nvPr/>
        </p:nvSpPr>
        <p:spPr bwMode="auto">
          <a:xfrm>
            <a:off x="4302125" y="4130675"/>
            <a:ext cx="2286000" cy="766763"/>
          </a:xfrm>
          <a:prstGeom prst="rect">
            <a:avLst/>
          </a:prstGeom>
          <a:solidFill>
            <a:srgbClr val="E7BFFF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/>
            <a:r>
              <a:rPr lang="en-GB" sz="1800">
                <a:latin typeface="Comic Sans MS" pitchFamily="66" charset="0"/>
              </a:rPr>
              <a:t>True</a:t>
            </a:r>
          </a:p>
        </p:txBody>
      </p:sp>
      <p:sp>
        <p:nvSpPr>
          <p:cNvPr id="2119" name="Rectangle 71"/>
          <p:cNvSpPr>
            <a:spLocks noChangeArrowheads="1"/>
          </p:cNvSpPr>
          <p:nvPr/>
        </p:nvSpPr>
        <p:spPr bwMode="auto">
          <a:xfrm>
            <a:off x="4302125" y="3368675"/>
            <a:ext cx="2286000" cy="766763"/>
          </a:xfrm>
          <a:prstGeom prst="rect">
            <a:avLst/>
          </a:prstGeom>
          <a:solidFill>
            <a:srgbClr val="E7BFFF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/>
            <a:r>
              <a:rPr lang="en-GB" sz="1800">
                <a:latin typeface="Comic Sans MS" pitchFamily="66" charset="0"/>
              </a:rPr>
              <a:t>False</a:t>
            </a:r>
          </a:p>
        </p:txBody>
      </p:sp>
      <p:sp>
        <p:nvSpPr>
          <p:cNvPr id="2121" name="Rectangle 73"/>
          <p:cNvSpPr>
            <a:spLocks noChangeArrowheads="1"/>
          </p:cNvSpPr>
          <p:nvPr/>
        </p:nvSpPr>
        <p:spPr bwMode="auto">
          <a:xfrm>
            <a:off x="4302125" y="2606675"/>
            <a:ext cx="2286000" cy="766763"/>
          </a:xfrm>
          <a:prstGeom prst="rect">
            <a:avLst/>
          </a:prstGeom>
          <a:solidFill>
            <a:srgbClr val="E7BFFF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/>
            <a:r>
              <a:rPr lang="en-GB" sz="1800">
                <a:latin typeface="Comic Sans MS" pitchFamily="66" charset="0"/>
              </a:rPr>
              <a:t>True</a:t>
            </a:r>
          </a:p>
        </p:txBody>
      </p:sp>
      <p:sp>
        <p:nvSpPr>
          <p:cNvPr id="2122" name="Rectangle 74"/>
          <p:cNvSpPr>
            <a:spLocks noChangeArrowheads="1"/>
          </p:cNvSpPr>
          <p:nvPr/>
        </p:nvSpPr>
        <p:spPr bwMode="auto">
          <a:xfrm>
            <a:off x="4302125" y="4892675"/>
            <a:ext cx="2286000" cy="766763"/>
          </a:xfrm>
          <a:prstGeom prst="rect">
            <a:avLst/>
          </a:prstGeom>
          <a:solidFill>
            <a:srgbClr val="E7BFFF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/>
            <a:r>
              <a:rPr lang="en-GB" sz="1800">
                <a:latin typeface="Comic Sans MS" pitchFamily="66" charset="0"/>
              </a:rPr>
              <a:t>True</a:t>
            </a:r>
          </a:p>
        </p:txBody>
      </p:sp>
      <p:sp>
        <p:nvSpPr>
          <p:cNvPr id="2124" name="Rectangle 76"/>
          <p:cNvSpPr>
            <a:spLocks noChangeArrowheads="1"/>
          </p:cNvSpPr>
          <p:nvPr/>
        </p:nvSpPr>
        <p:spPr bwMode="auto">
          <a:xfrm>
            <a:off x="4302125" y="5654675"/>
            <a:ext cx="2286000" cy="766763"/>
          </a:xfrm>
          <a:prstGeom prst="rect">
            <a:avLst/>
          </a:prstGeom>
          <a:solidFill>
            <a:srgbClr val="E7BFFF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/>
            <a:r>
              <a:rPr lang="en-GB" sz="1800">
                <a:latin typeface="Comic Sans MS" pitchFamily="66" charset="0"/>
              </a:rPr>
              <a:t>False</a:t>
            </a:r>
          </a:p>
        </p:txBody>
      </p:sp>
      <p:sp>
        <p:nvSpPr>
          <p:cNvPr id="2125" name="Rectangle 77"/>
          <p:cNvSpPr>
            <a:spLocks noChangeArrowheads="1"/>
          </p:cNvSpPr>
          <p:nvPr/>
        </p:nvSpPr>
        <p:spPr bwMode="auto">
          <a:xfrm>
            <a:off x="4302125" y="6416675"/>
            <a:ext cx="2286000" cy="766763"/>
          </a:xfrm>
          <a:prstGeom prst="rect">
            <a:avLst/>
          </a:prstGeom>
          <a:solidFill>
            <a:srgbClr val="E7BFFF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/>
            <a:r>
              <a:rPr lang="en-GB" sz="1800">
                <a:latin typeface="Comic Sans MS" pitchFamily="66" charset="0"/>
              </a:rPr>
              <a:t>False</a:t>
            </a:r>
          </a:p>
        </p:txBody>
      </p:sp>
      <p:sp>
        <p:nvSpPr>
          <p:cNvPr id="2126" name="Rectangle 78"/>
          <p:cNvSpPr>
            <a:spLocks noChangeArrowheads="1"/>
          </p:cNvSpPr>
          <p:nvPr/>
        </p:nvSpPr>
        <p:spPr bwMode="auto">
          <a:xfrm>
            <a:off x="4302125" y="7178675"/>
            <a:ext cx="2286000" cy="766763"/>
          </a:xfrm>
          <a:prstGeom prst="rect">
            <a:avLst/>
          </a:prstGeom>
          <a:solidFill>
            <a:srgbClr val="E7BFFF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/>
            <a:r>
              <a:rPr lang="en-GB" sz="1800">
                <a:latin typeface="Comic Sans MS" pitchFamily="66" charset="0"/>
              </a:rPr>
              <a:t>False</a:t>
            </a:r>
          </a:p>
        </p:txBody>
      </p:sp>
      <p:sp>
        <p:nvSpPr>
          <p:cNvPr id="3090" name="Text Box 83"/>
          <p:cNvSpPr txBox="1">
            <a:spLocks noChangeArrowheads="1"/>
          </p:cNvSpPr>
          <p:nvPr/>
        </p:nvSpPr>
        <p:spPr bwMode="auto">
          <a:xfrm>
            <a:off x="487363" y="560388"/>
            <a:ext cx="6121400" cy="523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ctr"/>
            <a:r>
              <a:rPr lang="en-GB" sz="2800" b="1">
                <a:latin typeface="Arial" charset="0"/>
              </a:rPr>
              <a:t>PUBERTY CARD GAME SUMMARY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0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1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0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1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0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1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0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1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0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0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1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0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1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0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1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72" grpId="0" animBg="1" autoUpdateAnimBg="0"/>
      <p:bldP spid="2081" grpId="0" animBg="1" autoUpdateAnimBg="0"/>
      <p:bldP spid="2082" grpId="0" animBg="1" autoUpdateAnimBg="0"/>
      <p:bldP spid="2083" grpId="0" animBg="1" autoUpdateAnimBg="0"/>
      <p:bldP spid="2084" grpId="0" animBg="1" autoUpdateAnimBg="0"/>
      <p:bldP spid="2085" grpId="0" animBg="1" autoUpdateAnimBg="0"/>
      <p:bldP spid="2086" grpId="0" animBg="1" autoUpdateAnimBg="0"/>
      <p:bldP spid="2087" grpId="0" animBg="1" autoUpdateAnimBg="0"/>
      <p:bldP spid="2103" grpId="0" animBg="1" autoUpdateAnimBg="0"/>
      <p:bldP spid="2117" grpId="0" animBg="1" autoUpdateAnimBg="0"/>
      <p:bldP spid="2119" grpId="0" animBg="1" autoUpdateAnimBg="0"/>
      <p:bldP spid="2121" grpId="0" animBg="1" autoUpdateAnimBg="0"/>
      <p:bldP spid="2122" grpId="0" animBg="1" autoUpdateAnimBg="0"/>
      <p:bldP spid="2124" grpId="0" animBg="1" autoUpdateAnimBg="0"/>
      <p:bldP spid="2125" grpId="0" animBg="1" autoUpdateAnimBg="0"/>
      <p:bldP spid="2126" grpId="0" animBg="1" autoUpdateAnimBg="0"/>
    </p:bldLst>
  </p:timing>
</p:sld>
</file>

<file path=ppt/theme/theme1.xml><?xml version="1.0" encoding="utf-8"?>
<a:theme xmlns:a="http://schemas.openxmlformats.org/drawingml/2006/main" name="Default Design">
  <a:themeElements>
    <a:clrScheme name="Default Design 2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Default Design">
      <a:majorFont>
        <a:latin typeface="Times New Roman"/>
        <a:ea typeface=""/>
        <a:cs typeface=""/>
      </a:majorFont>
      <a:minorFont>
        <a:latin typeface="Times New Roman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efault Design 1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00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2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3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37373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4">
        <a:dk1>
          <a:srgbClr val="000000"/>
        </a:dk1>
        <a:lt1>
          <a:srgbClr val="FFFFCC"/>
        </a:lt1>
        <a:dk2>
          <a:srgbClr val="808000"/>
        </a:dk2>
        <a:lt2>
          <a:srgbClr val="666633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0C0C0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005CE7"/>
        </a:accent6>
        <a:hlink>
          <a:srgbClr val="FF0000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0D32F260FD1BEB4F8EA3FAD2F88D2060" ma:contentTypeVersion="14" ma:contentTypeDescription="Create a new document." ma:contentTypeScope="" ma:versionID="8fd982d59bb7367d9525815842e3d522">
  <xsd:schema xmlns:xsd="http://www.w3.org/2001/XMLSchema" xmlns:xs="http://www.w3.org/2001/XMLSchema" xmlns:p="http://schemas.microsoft.com/office/2006/metadata/properties" xmlns:ns2="20035aa0-24b0-4550-b58c-f9f060dc7cf9" xmlns:ns3="10a47df9-988f-4178-b7ff-a4eb2647b9d8" targetNamespace="http://schemas.microsoft.com/office/2006/metadata/properties" ma:root="true" ma:fieldsID="2a4ef0208abbe91bc0545c603ecdbed1" ns2:_="" ns3:_="">
    <xsd:import namespace="20035aa0-24b0-4550-b58c-f9f060dc7cf9"/>
    <xsd:import namespace="10a47df9-988f-4178-b7ff-a4eb2647b9d8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AutoTags" minOccurs="0"/>
                <xsd:element ref="ns2:MediaServiceGenerationTime" minOccurs="0"/>
                <xsd:element ref="ns2:MediaServiceEventHashCode" minOccurs="0"/>
                <xsd:element ref="ns2:MediaServiceOCR" minOccurs="0"/>
                <xsd:element ref="ns2:MediaServiceSearchProperties" minOccurs="0"/>
                <xsd:element ref="ns2:MediaServiceDateTaken" minOccurs="0"/>
                <xsd:element ref="ns2:MediaLengthInSeconds" minOccurs="0"/>
                <xsd:element ref="ns2:MediaServiceBillingMetadata" minOccurs="0"/>
                <xsd:element ref="ns2:MediaServiceLocation" minOccurs="0"/>
                <xsd:element ref="ns2:lcf76f155ced4ddcb4097134ff3c332f" minOccurs="0"/>
                <xsd:element ref="ns3:TaxCatchAll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20035aa0-24b0-4550-b58c-f9f060dc7cf9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Tags" ma:index="10" nillable="true" ma:displayName="Tags" ma:internalName="MediaServiceAutoTags" ma:readOnly="true">
      <xsd:simpleType>
        <xsd:restriction base="dms:Text"/>
      </xsd:simpleType>
    </xsd:element>
    <xsd:element name="MediaServiceGenerationTime" ma:index="11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2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OCR" ma:index="13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SearchProperties" ma:index="14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DateTaken" ma:index="15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MediaLengthInSeconds" ma:index="16" nillable="true" ma:displayName="MediaLengthInSeconds" ma:hidden="true" ma:internalName="MediaLengthInSeconds" ma:readOnly="true">
      <xsd:simpleType>
        <xsd:restriction base="dms:Unknown"/>
      </xsd:simpleType>
    </xsd:element>
    <xsd:element name="MediaServiceBillingMetadata" ma:index="17" nillable="true" ma:displayName="MediaServiceBillingMetadata" ma:hidden="true" ma:internalName="MediaServiceBillingMetadata" ma:readOnly="true">
      <xsd:simpleType>
        <xsd:restriction base="dms:Note"/>
      </xsd:simpleType>
    </xsd:element>
    <xsd:element name="MediaServiceLocation" ma:index="18" nillable="true" ma:displayName="Location" ma:description="" ma:indexed="true" ma:internalName="MediaServiceLocation" ma:readOnly="true">
      <xsd:simpleType>
        <xsd:restriction base="dms:Text"/>
      </xsd:simpleType>
    </xsd:element>
    <xsd:element name="lcf76f155ced4ddcb4097134ff3c332f" ma:index="20" nillable="true" ma:taxonomy="true" ma:internalName="lcf76f155ced4ddcb4097134ff3c332f" ma:taxonomyFieldName="MediaServiceImageTags" ma:displayName="Image Tags" ma:readOnly="false" ma:fieldId="{5cf76f15-5ced-4ddc-b409-7134ff3c332f}" ma:taxonomyMulti="true" ma:sspId="beea32e4-9dfe-4161-a4de-4b59b6491d90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10a47df9-988f-4178-b7ff-a4eb2647b9d8" elementFormDefault="qualified">
    <xsd:import namespace="http://schemas.microsoft.com/office/2006/documentManagement/types"/>
    <xsd:import namespace="http://schemas.microsoft.com/office/infopath/2007/PartnerControls"/>
    <xsd:element name="TaxCatchAll" ma:index="21" nillable="true" ma:displayName="Taxonomy Catch All Column" ma:hidden="true" ma:list="{6466c3fd-373f-4ad9-8a07-5b4b52936702}" ma:internalName="TaxCatchAll" ma:showField="CatchAllData" ma:web="10a47df9-988f-4178-b7ff-a4eb2647b9d8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lcf76f155ced4ddcb4097134ff3c332f xmlns="20035aa0-24b0-4550-b58c-f9f060dc7cf9">
      <Terms xmlns="http://schemas.microsoft.com/office/infopath/2007/PartnerControls"/>
    </lcf76f155ced4ddcb4097134ff3c332f>
    <TaxCatchAll xmlns="10a47df9-988f-4178-b7ff-a4eb2647b9d8" xsi:nil="true"/>
  </documentManagement>
</p:properties>
</file>

<file path=customXml/itemProps1.xml><?xml version="1.0" encoding="utf-8"?>
<ds:datastoreItem xmlns:ds="http://schemas.openxmlformats.org/officeDocument/2006/customXml" ds:itemID="{3AC182FF-6130-4965-8364-79C7B46654E9}"/>
</file>

<file path=customXml/itemProps2.xml><?xml version="1.0" encoding="utf-8"?>
<ds:datastoreItem xmlns:ds="http://schemas.openxmlformats.org/officeDocument/2006/customXml" ds:itemID="{B463CEB2-C7F9-437E-9FA3-25353BBDF84D}"/>
</file>

<file path=customXml/itemProps3.xml><?xml version="1.0" encoding="utf-8"?>
<ds:datastoreItem xmlns:ds="http://schemas.openxmlformats.org/officeDocument/2006/customXml" ds:itemID="{B6F25827-2E24-489D-981B-474B85842EE8}"/>
</file>

<file path=docProps/app.xml><?xml version="1.0" encoding="utf-8"?>
<Properties xmlns="http://schemas.openxmlformats.org/officeDocument/2006/extended-properties" xmlns:vt="http://schemas.openxmlformats.org/officeDocument/2006/docPropsVTypes">
  <TotalTime>126</TotalTime>
  <Words>103</Words>
  <Application>Microsoft Office PowerPoint</Application>
  <PresentationFormat>A4 Paper (210x297 mm)</PresentationFormat>
  <Paragraphs>24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6" baseType="lpstr">
      <vt:lpstr>Times New Roman</vt:lpstr>
      <vt:lpstr>Arial</vt:lpstr>
      <vt:lpstr>Calibri</vt:lpstr>
      <vt:lpstr>Comic Sans MS</vt:lpstr>
      <vt:lpstr>Default Design</vt:lpstr>
      <vt:lpstr>Slide 1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Video Editor</dc:creator>
  <cp:lastModifiedBy>Paula</cp:lastModifiedBy>
  <cp:revision>29</cp:revision>
  <dcterms:created xsi:type="dcterms:W3CDTF">2007-01-03T14:27:22Z</dcterms:created>
  <dcterms:modified xsi:type="dcterms:W3CDTF">2013-09-11T16:24:20Z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0x0101000D32F260FD1BEB4F8EA3FAD2F88D2060</vt:lpwstr>
  </property>
  <property fmtid="{D5CDD505-2E9C-101B-9397-08002B2CF9AE}" pid="3" name="Order">
    <vt:r8>2576000</vt:r8>
  </property>
  <property fmtid="{D5CDD505-2E9C-101B-9397-08002B2CF9AE}" pid="4" name="MediaServiceImageTags">
    <vt:lpwstr/>
  </property>
</Properties>
</file>