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9" r:id="rId2"/>
    <p:sldId id="260" r:id="rId3"/>
    <p:sldId id="262" r:id="rId4"/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5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50F7067-FC02-4206-AFF2-6901626ED1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1854DB4-0505-4645-AFE2-5AF9468369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A7A8800-EC4F-433C-8A3B-83B907EE9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BDC9BAD-EE33-4730-A3E2-824398516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01383A4-A103-4980-8FF6-E1BEBE8EC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064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BB2C74E-D3B2-403C-B9F0-B7862EE1D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0A7E0CB-E766-4EC1-A2AF-B31F652166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D00028B-C83F-42E5-A018-68910E23E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F03D468-C229-416F-A511-6AE02EA6C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9D784AA-F4D7-4701-8DBF-8785B5A1E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285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210121D-C509-4985-A375-B437C3739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65F8DFA-E729-4966-B4B9-F50AC4C674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E2A7B9C-DB9B-4EF8-B6CF-0D5B4AFA9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F04A77F-6ACF-4519-91B4-0E5CCF0BE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AC65136-F5CE-4ED1-9680-6DDC58A1F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5221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AC2440E-F5FD-4AE5-89EB-DADF92050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785FB19-4EC6-446B-86D5-CEEECA1BFF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7C596F5-9192-43DD-9A3C-93B7EBC08B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5536DB9-95E6-47D6-B516-496653564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398E8B7-1042-4EF0-A145-C17541297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8D02F81-794B-446C-9A90-409FF43EB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443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D3C480E-5C95-4DFE-B0A9-7929248DF0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128F8C2-24BA-4B0B-9567-8DE7BA3454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42883E5-8AA3-4097-BD5B-8BE7620FE3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3233AA05-E6EE-409C-890C-4EBCAF37E2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F1220C14-A048-46C9-BE50-184177B9E9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7E4202A9-9BED-4766-BD09-936BA1CFB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EF3EF21D-4548-40E1-8833-A532057D7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4FB13C6B-E3CB-4F23-A230-DD979052E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965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0DF1F10-ED81-4DA3-9D50-E0247580D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D0E55F4-7949-4BC8-BC3C-AA69D64E9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834880A2-4A9C-4A7D-92F8-265ACD6EF5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25735F7-F852-4503-9A0E-4352D8FCB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684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5F8CE720-7228-4629-B77C-0CACA8957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9265B431-185F-46DB-A397-9F827C8F3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ADC1857-2F75-422A-A76C-F6FCCB7EF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819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9460133-9613-4FC5-8E7C-054B07AB6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3669647-B8B1-4C1D-A16D-03FEBA94EA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C64BC00-01AE-4281-BCAD-9DCD9970B2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1635B51-3CE1-4E95-B9F8-173268587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DE3809A-7FDB-4EF5-8736-14BF34086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F29C51A-C56E-45B6-8725-9A11A87A6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835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BDEF1CF-82FC-4C8F-9621-9C94AB69C8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5903366D-C864-42B9-BEF0-B59C5F85D3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6CC0F73-E4C1-4882-926E-1D93EB9522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065405A-C376-46F9-85E9-F079DBE54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A0E5A8B-41FC-4078-8B53-B4AB40203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708394E-E491-4597-95CD-ABFD7F5F7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730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C6FEF09-CFEC-405F-922B-4ACCDE81C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8118D51-BFBB-4DB1-AAD6-0B1E457174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8D87837-5ADA-46E1-A05D-D661327E36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9F62C3B-A2A1-49E3-A482-DBFFC6105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E8D4B29-6AF8-418D-B668-71509EB07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671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C645BB4A-DE54-43A3-A3C2-AF2DACCB7F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E88A359-BC2D-4DDB-AF1D-723BA0CF81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AF5F774-643A-40E1-BA22-9736201BC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4FE8F5A-6D94-4CF5-A5A0-4EEE2D6FD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F2A98FE-319D-4AF0-9DBB-462E2EE40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282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0178DA22-4856-48C4-BA91-9D5DBA04E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8AF15C3-5F4B-47B8-AAFE-77594CC460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A50345F-D6CA-44AB-A663-DE7F77E2FB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81DE739-ED4B-4FDB-AAEA-63BED6AFF9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1E528C4-A75A-4445-A5BD-EB83EDE8CF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932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AD183EE-602D-495E-A0C9-7E22072D68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1920" y="348991"/>
            <a:ext cx="2194560" cy="6160018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F1C12485-758C-4480-8D2A-9EB157FC271A}"/>
              </a:ext>
            </a:extLst>
          </p:cNvPr>
          <p:cNvSpPr/>
          <p:nvPr/>
        </p:nvSpPr>
        <p:spPr>
          <a:xfrm>
            <a:off x="4222804" y="457200"/>
            <a:ext cx="7531068" cy="3058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What changes happen to the Male reproductive system during puberty?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9048" y="6280409"/>
            <a:ext cx="908304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8947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ABD9262-D4C9-477E-89CD-CE32B2337A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7280" y="656192"/>
            <a:ext cx="4895691" cy="5521087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2160EA33-9B25-42FD-9A9A-CEEFB458F406}"/>
              </a:ext>
            </a:extLst>
          </p:cNvPr>
          <p:cNvSpPr/>
          <p:nvPr/>
        </p:nvSpPr>
        <p:spPr>
          <a:xfrm>
            <a:off x="425450" y="304800"/>
            <a:ext cx="3073124" cy="23456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Penis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During puberty the penis gradually grows larger. 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117187A5-68B9-4E8B-B7DB-63FEAB709F62}"/>
              </a:ext>
            </a:extLst>
          </p:cNvPr>
          <p:cNvSpPr/>
          <p:nvPr/>
        </p:nvSpPr>
        <p:spPr>
          <a:xfrm>
            <a:off x="8336178" y="1895475"/>
            <a:ext cx="3230348" cy="37687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Testicles</a:t>
            </a:r>
            <a:endParaRPr lang="en-US" sz="3200" dirty="0"/>
          </a:p>
          <a:p>
            <a:r>
              <a:rPr lang="en-US" sz="2400" dirty="0"/>
              <a:t>During puberty the testicles grow bigger and hang a bit lower. The testicles are covered by a sac of skin called the scrotum. The testicles produce sperm.</a:t>
            </a:r>
          </a:p>
          <a:p>
            <a:endParaRPr lang="en-GB" sz="2800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770A4949-636F-48E8-A65C-C639B523E107}"/>
              </a:ext>
            </a:extLst>
          </p:cNvPr>
          <p:cNvCxnSpPr/>
          <p:nvPr/>
        </p:nvCxnSpPr>
        <p:spPr>
          <a:xfrm>
            <a:off x="3637280" y="2250695"/>
            <a:ext cx="677545" cy="124777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xmlns="" id="{F99916DC-27D7-4EC3-9690-18D7BF6C8EE8}"/>
              </a:ext>
            </a:extLst>
          </p:cNvPr>
          <p:cNvCxnSpPr/>
          <p:nvPr/>
        </p:nvCxnSpPr>
        <p:spPr>
          <a:xfrm flipH="1">
            <a:off x="5838825" y="5029200"/>
            <a:ext cx="2497353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9DF2C611-0C6B-4191-A7D3-F2E6DA64596C}"/>
              </a:ext>
            </a:extLst>
          </p:cNvPr>
          <p:cNvSpPr/>
          <p:nvPr/>
        </p:nvSpPr>
        <p:spPr>
          <a:xfrm>
            <a:off x="64413" y="3098730"/>
            <a:ext cx="3803373" cy="36253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Foreskin</a:t>
            </a:r>
            <a:endParaRPr lang="en-US" sz="3200" dirty="0"/>
          </a:p>
          <a:p>
            <a:r>
              <a:rPr lang="en-US" sz="2400" dirty="0"/>
              <a:t>This is the loose skin that covers the end of the penis. Some males have this removed by a doctor when the are babies, often for religious or cultural reasons. </a:t>
            </a:r>
          </a:p>
          <a:p>
            <a:endParaRPr lang="en-GB" sz="2800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xmlns="" id="{BA8354D8-6A24-4042-BAB7-20C598E17993}"/>
              </a:ext>
            </a:extLst>
          </p:cNvPr>
          <p:cNvCxnSpPr/>
          <p:nvPr/>
        </p:nvCxnSpPr>
        <p:spPr>
          <a:xfrm flipV="1">
            <a:off x="3867786" y="5181600"/>
            <a:ext cx="412666" cy="82163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2374" y="6362700"/>
            <a:ext cx="908304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35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5B66BF6-4788-4394-B698-B229F9701C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2412" y="406299"/>
            <a:ext cx="6107175" cy="4570776"/>
          </a:xfrm>
          <a:prstGeom prst="rect">
            <a:avLst/>
          </a:prstGeom>
          <a:effectLst>
            <a:glow rad="127000">
              <a:schemeClr val="accent1">
                <a:lumMod val="20000"/>
                <a:lumOff val="80000"/>
              </a:schemeClr>
            </a:glow>
          </a:effectLst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6DABFCC1-CE78-4287-92CB-9976884746D0}"/>
              </a:ext>
            </a:extLst>
          </p:cNvPr>
          <p:cNvSpPr/>
          <p:nvPr/>
        </p:nvSpPr>
        <p:spPr>
          <a:xfrm>
            <a:off x="159770" y="3098731"/>
            <a:ext cx="3478887" cy="309886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/>
              <a:t>Sperm</a:t>
            </a:r>
          </a:p>
          <a:p>
            <a:r>
              <a:rPr lang="en-US" sz="2400" dirty="0"/>
              <a:t>The sperm are the male sex cells. During puberty the testicles start to produce sperm every day</a:t>
            </a:r>
          </a:p>
          <a:p>
            <a:endParaRPr lang="en-GB" sz="2800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9F532FB1-6BD2-48A3-9771-A63AA4E2387B}"/>
              </a:ext>
            </a:extLst>
          </p:cNvPr>
          <p:cNvSpPr/>
          <p:nvPr/>
        </p:nvSpPr>
        <p:spPr>
          <a:xfrm>
            <a:off x="8228856" y="2298309"/>
            <a:ext cx="3803373" cy="37341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/>
              <a:t>Semen</a:t>
            </a:r>
          </a:p>
          <a:p>
            <a:r>
              <a:rPr lang="en-US" sz="2400" dirty="0"/>
              <a:t>Is a white sticky liquid. Sperm mixes with this liquid before it comes out of the end of the penis. This is called ejaculation. Each ejaculation of semen contains millions of tiny </a:t>
            </a:r>
            <a:r>
              <a:rPr lang="en-US" sz="2400" dirty="0" smtClean="0"/>
              <a:t>sperm</a:t>
            </a:r>
            <a:endParaRPr lang="en-GB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3925" y="6286500"/>
            <a:ext cx="908304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4653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7D05785-C1AA-42E9-AA7A-A0B3CA13E7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3424" y="1069618"/>
            <a:ext cx="5977565" cy="4718764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C4E8C099-0897-40E3-8082-0CC443B06C18}"/>
              </a:ext>
            </a:extLst>
          </p:cNvPr>
          <p:cNvSpPr/>
          <p:nvPr/>
        </p:nvSpPr>
        <p:spPr>
          <a:xfrm>
            <a:off x="330200" y="190500"/>
            <a:ext cx="5600700" cy="6324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/>
              <a:t>Erection</a:t>
            </a:r>
          </a:p>
          <a:p>
            <a:r>
              <a:rPr lang="en-GB" sz="2800" dirty="0"/>
              <a:t>This is where the penis becomes hard and sticks out. Erections can happen quite often. Erections are a normal part of growing up. </a:t>
            </a:r>
          </a:p>
          <a:p>
            <a:endParaRPr lang="en-GB" sz="2800" dirty="0"/>
          </a:p>
          <a:p>
            <a:r>
              <a:rPr lang="en-GB" sz="2800" dirty="0"/>
              <a:t>Ejaculation </a:t>
            </a:r>
          </a:p>
          <a:p>
            <a:r>
              <a:rPr lang="en-GB" sz="2800" dirty="0"/>
              <a:t>One or two teaspoons of semen come out of the end of the penis. Ejaculation doesn’t happen every time a boy has an erection. Some males are asleep when they first ejaculate. This is called a wet dream.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6348" y="6308035"/>
            <a:ext cx="908304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0577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32F260FD1BEB4F8EA3FAD2F88D2060" ma:contentTypeVersion="14" ma:contentTypeDescription="Create a new document." ma:contentTypeScope="" ma:versionID="8fd982d59bb7367d9525815842e3d522">
  <xsd:schema xmlns:xsd="http://www.w3.org/2001/XMLSchema" xmlns:xs="http://www.w3.org/2001/XMLSchema" xmlns:p="http://schemas.microsoft.com/office/2006/metadata/properties" xmlns:ns2="20035aa0-24b0-4550-b58c-f9f060dc7cf9" xmlns:ns3="10a47df9-988f-4178-b7ff-a4eb2647b9d8" targetNamespace="http://schemas.microsoft.com/office/2006/metadata/properties" ma:root="true" ma:fieldsID="2a4ef0208abbe91bc0545c603ecdbed1" ns2:_="" ns3:_="">
    <xsd:import namespace="20035aa0-24b0-4550-b58c-f9f060dc7cf9"/>
    <xsd:import namespace="10a47df9-988f-4178-b7ff-a4eb2647b9d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SearchProperties" minOccurs="0"/>
                <xsd:element ref="ns2:MediaServiceDateTaken" minOccurs="0"/>
                <xsd:element ref="ns2:MediaLengthInSeconds" minOccurs="0"/>
                <xsd:element ref="ns2:MediaServiceBillingMetadata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035aa0-24b0-4550-b58c-f9f060dc7cf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7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beea32e4-9dfe-4161-a4de-4b59b6491d9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a47df9-988f-4178-b7ff-a4eb2647b9d8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6466c3fd-373f-4ad9-8a07-5b4b52936702}" ma:internalName="TaxCatchAll" ma:showField="CatchAllData" ma:web="10a47df9-988f-4178-b7ff-a4eb2647b9d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0035aa0-24b0-4550-b58c-f9f060dc7cf9">
      <Terms xmlns="http://schemas.microsoft.com/office/infopath/2007/PartnerControls"/>
    </lcf76f155ced4ddcb4097134ff3c332f>
    <TaxCatchAll xmlns="10a47df9-988f-4178-b7ff-a4eb2647b9d8" xsi:nil="true"/>
  </documentManagement>
</p:properties>
</file>

<file path=customXml/itemProps1.xml><?xml version="1.0" encoding="utf-8"?>
<ds:datastoreItem xmlns:ds="http://schemas.openxmlformats.org/officeDocument/2006/customXml" ds:itemID="{5AF85EDA-789F-4B19-834D-F1863A139648}"/>
</file>

<file path=customXml/itemProps2.xml><?xml version="1.0" encoding="utf-8"?>
<ds:datastoreItem xmlns:ds="http://schemas.openxmlformats.org/officeDocument/2006/customXml" ds:itemID="{8352D2B4-3C34-4139-9790-F866871B7E7C}"/>
</file>

<file path=customXml/itemProps3.xml><?xml version="1.0" encoding="utf-8"?>
<ds:datastoreItem xmlns:ds="http://schemas.openxmlformats.org/officeDocument/2006/customXml" ds:itemID="{5A2C503E-D912-4CA4-8FA9-9A52FCE88BBF}"/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211</Words>
  <Application>Microsoft Office PowerPoint</Application>
  <PresentationFormat>Widescreen</PresentationFormat>
  <Paragraphs>19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More about bodies</dc:title>
  <dc:creator>andrew pembrooke</dc:creator>
  <cp:lastModifiedBy>paula</cp:lastModifiedBy>
  <cp:revision>11</cp:revision>
  <dcterms:created xsi:type="dcterms:W3CDTF">2019-05-25T10:20:07Z</dcterms:created>
  <dcterms:modified xsi:type="dcterms:W3CDTF">2019-07-30T16:37:36Z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0x0101000D32F260FD1BEB4F8EA3FAD2F88D2060</vt:lpwstr>
  </property>
  <property fmtid="{D5CDD505-2E9C-101B-9397-08002B2CF9AE}" pid="3" name="Order">
    <vt:r8>2575400</vt:r8>
  </property>
  <property fmtid="{D5CDD505-2E9C-101B-9397-08002B2CF9AE}" pid="4" name="MediaServiceImageTags">
    <vt:lpwstr/>
  </property>
</Properties>
</file>