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4" r:id="rId7"/>
    <p:sldId id="262" r:id="rId8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129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0B55AB90-9A6D-4347-95F0-320562AA9CF3}" type="datetimeFigureOut">
              <a:rPr lang="en-GB"/>
              <a:pPr>
                <a:defRPr/>
              </a:pPr>
              <a:t>30/07/2019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F63ABDC-50A1-4118-B862-A8B10FA6FBE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9118035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864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264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6453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1326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491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760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5695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292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389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681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411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81750"/>
            <a:ext cx="274637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53188"/>
            <a:ext cx="5551488" cy="26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dirty="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pic>
        <p:nvPicPr>
          <p:cNvPr id="1030" name="Picture 5" descr="C:\Users\Paula\Searches\Documents\CWP RESOURCES LTD\CWP Resources Logo reduced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6308725"/>
            <a:ext cx="7762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Date Placeholder 4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mtClean="0"/>
              <a:t>Lifecycle whiteboard summary</a:t>
            </a:r>
            <a:endParaRPr lang="en-GB" altLang="en-US" smtClean="0"/>
          </a:p>
        </p:txBody>
      </p:sp>
      <p:sp>
        <p:nvSpPr>
          <p:cNvPr id="2052" name="Rectangle 9"/>
          <p:cNvSpPr>
            <a:spLocks noGrp="1" noChangeArrowheads="1"/>
          </p:cNvSpPr>
          <p:nvPr>
            <p:ph type="body" sz="half" idx="2"/>
          </p:nvPr>
        </p:nvSpPr>
        <p:spPr>
          <a:xfrm>
            <a:off x="4716463" y="2420938"/>
            <a:ext cx="4038600" cy="13970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z="7200" smtClean="0">
                <a:latin typeface="Comic Sans MS" panose="030F0702030302020204" pitchFamily="66" charset="0"/>
              </a:rPr>
              <a:t>   baby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836712"/>
            <a:ext cx="3319039" cy="497855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ate Placeholder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mtClean="0"/>
              <a:t>Lifecycle whiteboard summary</a:t>
            </a:r>
            <a:endParaRPr lang="en-GB" altLang="en-US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7200" smtClean="0">
                <a:latin typeface="Comic Sans MS" panose="030F0702030302020204" pitchFamily="66" charset="0"/>
              </a:rPr>
              <a:t>toddler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844824"/>
            <a:ext cx="6753965" cy="396044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Date Placeholder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mtClean="0"/>
              <a:t>Lifecycle whiteboard summary</a:t>
            </a:r>
            <a:endParaRPr lang="en-GB" altLang="en-US" smtClean="0"/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7200" smtClean="0">
                <a:latin typeface="Comic Sans MS" panose="030F0702030302020204" pitchFamily="66" charset="0"/>
              </a:rPr>
              <a:t>child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3" y="1417638"/>
            <a:ext cx="6048673" cy="4032448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Date Placeholder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mtClean="0"/>
              <a:t>Lifecycle whiteboard summary</a:t>
            </a:r>
            <a:endParaRPr lang="en-GB" altLang="en-US" smtClean="0"/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2338386" y="355497"/>
            <a:ext cx="4537075" cy="1143000"/>
          </a:xfrm>
        </p:spPr>
        <p:txBody>
          <a:bodyPr/>
          <a:lstStyle/>
          <a:p>
            <a:pPr eaLnBrk="1" hangingPunct="1"/>
            <a:r>
              <a:rPr lang="en-GB" altLang="en-US" sz="6600" dirty="0" smtClean="0">
                <a:latin typeface="Comic Sans MS" panose="030F0702030302020204" pitchFamily="66" charset="0"/>
              </a:rPr>
              <a:t>teenager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517826"/>
            <a:ext cx="6431156" cy="428743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Date Placeholder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mtClean="0"/>
              <a:t>Lifecycle whiteboard summary</a:t>
            </a:r>
            <a:endParaRPr lang="en-GB" altLang="en-US" smtClean="0"/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7200" smtClean="0">
                <a:latin typeface="Comic Sans MS" panose="030F0702030302020204" pitchFamily="66" charset="0"/>
              </a:rPr>
              <a:t>adult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417638"/>
            <a:ext cx="6365416" cy="424361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Date Placeholder 1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mtClean="0"/>
              <a:t>Lifecycle whiteboard summary</a:t>
            </a:r>
            <a:endParaRPr lang="en-GB" altLang="en-US" smtClean="0"/>
          </a:p>
        </p:txBody>
      </p:sp>
      <p:pic>
        <p:nvPicPr>
          <p:cNvPr id="7171" name="Picture 2" descr="elders-smil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571500"/>
            <a:ext cx="38227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5651500" y="2492375"/>
            <a:ext cx="2808288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7200">
                <a:latin typeface="Comic Sans MS" panose="030F0702030302020204" pitchFamily="66" charset="0"/>
              </a:rPr>
              <a:t>elder</a:t>
            </a:r>
            <a:endParaRPr lang="en-US" altLang="en-US" sz="720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Date Placeholder 1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mtClean="0"/>
              <a:t>Lifecycle whiteboard summary</a:t>
            </a:r>
            <a:endParaRPr lang="en-GB" altLang="en-US" smtClean="0"/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73692" y="473289"/>
            <a:ext cx="5889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dirty="0"/>
              <a:t>6.</a:t>
            </a:r>
          </a:p>
        </p:txBody>
      </p:sp>
      <p:sp>
        <p:nvSpPr>
          <p:cNvPr id="8196" name="Oval 3"/>
          <p:cNvSpPr>
            <a:spLocks noChangeArrowheads="1"/>
          </p:cNvSpPr>
          <p:nvPr/>
        </p:nvSpPr>
        <p:spPr bwMode="auto">
          <a:xfrm>
            <a:off x="1219200" y="342900"/>
            <a:ext cx="6705600" cy="617220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8197" name="AutoShape 4"/>
          <p:cNvSpPr>
            <a:spLocks noChangeArrowheads="1"/>
          </p:cNvSpPr>
          <p:nvPr/>
        </p:nvSpPr>
        <p:spPr bwMode="auto">
          <a:xfrm rot="-920826">
            <a:off x="990600" y="3505200"/>
            <a:ext cx="458788" cy="657225"/>
          </a:xfrm>
          <a:prstGeom prst="triangle">
            <a:avLst>
              <a:gd name="adj" fmla="val 68625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8198" name="AutoShape 5"/>
          <p:cNvSpPr>
            <a:spLocks noChangeArrowheads="1"/>
          </p:cNvSpPr>
          <p:nvPr/>
        </p:nvSpPr>
        <p:spPr bwMode="auto">
          <a:xfrm rot="9434819">
            <a:off x="7740650" y="2852738"/>
            <a:ext cx="458788" cy="657225"/>
          </a:xfrm>
          <a:prstGeom prst="triangle">
            <a:avLst>
              <a:gd name="adj" fmla="val 9225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8199" name="Picture 6" descr="elders-smil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7" y="930489"/>
            <a:ext cx="1670837" cy="2498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1" name="Rectangle 8"/>
          <p:cNvSpPr>
            <a:spLocks noChangeArrowheads="1"/>
          </p:cNvSpPr>
          <p:nvPr/>
        </p:nvSpPr>
        <p:spPr bwMode="auto">
          <a:xfrm>
            <a:off x="2882109" y="730988"/>
            <a:ext cx="39831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dirty="0"/>
              <a:t>1.</a:t>
            </a:r>
          </a:p>
        </p:txBody>
      </p:sp>
      <p:sp>
        <p:nvSpPr>
          <p:cNvPr id="8203" name="Rectangle 10"/>
          <p:cNvSpPr>
            <a:spLocks noChangeArrowheads="1"/>
          </p:cNvSpPr>
          <p:nvPr/>
        </p:nvSpPr>
        <p:spPr bwMode="auto">
          <a:xfrm>
            <a:off x="7193257" y="390584"/>
            <a:ext cx="438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dirty="0"/>
              <a:t>2.</a:t>
            </a:r>
          </a:p>
        </p:txBody>
      </p:sp>
      <p:sp>
        <p:nvSpPr>
          <p:cNvPr id="8205" name="Rectangle 12"/>
          <p:cNvSpPr>
            <a:spLocks noChangeArrowheads="1"/>
          </p:cNvSpPr>
          <p:nvPr/>
        </p:nvSpPr>
        <p:spPr bwMode="auto">
          <a:xfrm>
            <a:off x="6659068" y="3118747"/>
            <a:ext cx="438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dirty="0"/>
              <a:t>3.</a:t>
            </a:r>
          </a:p>
        </p:txBody>
      </p:sp>
      <p:sp>
        <p:nvSpPr>
          <p:cNvPr id="8206" name="Rectangle 13"/>
          <p:cNvSpPr>
            <a:spLocks noChangeArrowheads="1"/>
          </p:cNvSpPr>
          <p:nvPr/>
        </p:nvSpPr>
        <p:spPr bwMode="auto">
          <a:xfrm>
            <a:off x="3486209" y="4119868"/>
            <a:ext cx="438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dirty="0"/>
              <a:t>4.</a:t>
            </a:r>
          </a:p>
        </p:txBody>
      </p:sp>
      <p:sp>
        <p:nvSpPr>
          <p:cNvPr id="8208" name="Rectangle 15"/>
          <p:cNvSpPr>
            <a:spLocks noChangeArrowheads="1"/>
          </p:cNvSpPr>
          <p:nvPr/>
        </p:nvSpPr>
        <p:spPr bwMode="auto">
          <a:xfrm>
            <a:off x="609382" y="4010025"/>
            <a:ext cx="438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dirty="0"/>
              <a:t>5.</a:t>
            </a:r>
          </a:p>
        </p:txBody>
      </p:sp>
      <p:pic>
        <p:nvPicPr>
          <p:cNvPr id="18" name="Content Placeholder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310" y="242448"/>
            <a:ext cx="1917532" cy="2876299"/>
          </a:xfrm>
          <a:prstGeom prst="rect">
            <a:avLst/>
          </a:prstGeom>
        </p:spPr>
      </p:pic>
      <p:pic>
        <p:nvPicPr>
          <p:cNvPr id="19" name="Content Placeholder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6873" y="888651"/>
            <a:ext cx="3208429" cy="1881383"/>
          </a:xfrm>
          <a:prstGeom prst="rect">
            <a:avLst/>
          </a:prstGeom>
        </p:spPr>
      </p:pic>
      <p:pic>
        <p:nvPicPr>
          <p:cNvPr id="20" name="Content Placeholder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971" y="4491832"/>
            <a:ext cx="2384899" cy="158993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510" y="4577069"/>
            <a:ext cx="2907048" cy="1938032"/>
          </a:xfrm>
          <a:prstGeom prst="rect">
            <a:avLst/>
          </a:prstGeom>
        </p:spPr>
      </p:pic>
      <p:pic>
        <p:nvPicPr>
          <p:cNvPr id="22" name="Content Placeholder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0741" y="3570903"/>
            <a:ext cx="2554561" cy="170304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32F260FD1BEB4F8EA3FAD2F88D2060" ma:contentTypeVersion="14" ma:contentTypeDescription="Create a new document." ma:contentTypeScope="" ma:versionID="8fd982d59bb7367d9525815842e3d522">
  <xsd:schema xmlns:xsd="http://www.w3.org/2001/XMLSchema" xmlns:xs="http://www.w3.org/2001/XMLSchema" xmlns:p="http://schemas.microsoft.com/office/2006/metadata/properties" xmlns:ns2="20035aa0-24b0-4550-b58c-f9f060dc7cf9" xmlns:ns3="10a47df9-988f-4178-b7ff-a4eb2647b9d8" targetNamespace="http://schemas.microsoft.com/office/2006/metadata/properties" ma:root="true" ma:fieldsID="2a4ef0208abbe91bc0545c603ecdbed1" ns2:_="" ns3:_="">
    <xsd:import namespace="20035aa0-24b0-4550-b58c-f9f060dc7cf9"/>
    <xsd:import namespace="10a47df9-988f-4178-b7ff-a4eb2647b9d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SearchProperties" minOccurs="0"/>
                <xsd:element ref="ns2:MediaServiceDateTaken" minOccurs="0"/>
                <xsd:element ref="ns2:MediaLengthInSeconds" minOccurs="0"/>
                <xsd:element ref="ns2:MediaServiceBillingMetadata" minOccurs="0"/>
                <xsd:element ref="ns2:MediaServiceLocatio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0035aa0-24b0-4550-b58c-f9f060dc7cf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7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18" nillable="true" ma:displayName="Location" ma:description="" ma:indexed="true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beea32e4-9dfe-4161-a4de-4b59b6491d9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a47df9-988f-4178-b7ff-a4eb2647b9d8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6466c3fd-373f-4ad9-8a07-5b4b52936702}" ma:internalName="TaxCatchAll" ma:showField="CatchAllData" ma:web="10a47df9-988f-4178-b7ff-a4eb2647b9d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0035aa0-24b0-4550-b58c-f9f060dc7cf9">
      <Terms xmlns="http://schemas.microsoft.com/office/infopath/2007/PartnerControls"/>
    </lcf76f155ced4ddcb4097134ff3c332f>
    <TaxCatchAll xmlns="10a47df9-988f-4178-b7ff-a4eb2647b9d8" xsi:nil="true"/>
  </documentManagement>
</p:properties>
</file>

<file path=customXml/itemProps1.xml><?xml version="1.0" encoding="utf-8"?>
<ds:datastoreItem xmlns:ds="http://schemas.openxmlformats.org/officeDocument/2006/customXml" ds:itemID="{86E9BEAC-27C0-4A0C-88A9-A64CBAED1C3E}"/>
</file>

<file path=customXml/itemProps2.xml><?xml version="1.0" encoding="utf-8"?>
<ds:datastoreItem xmlns:ds="http://schemas.openxmlformats.org/officeDocument/2006/customXml" ds:itemID="{C2D295BF-56DB-4C41-ADA2-8C33CF351B30}"/>
</file>

<file path=customXml/itemProps3.xml><?xml version="1.0" encoding="utf-8"?>
<ds:datastoreItem xmlns:ds="http://schemas.openxmlformats.org/officeDocument/2006/customXml" ds:itemID="{DA2D2A85-0A45-4D61-81CC-125AA5D2B981}"/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40</Words>
  <Application>Microsoft Office PowerPoint</Application>
  <PresentationFormat>On-screen Show (4:3)</PresentationFormat>
  <Paragraphs>19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Comic Sans MS</vt:lpstr>
      <vt:lpstr>Default Design</vt:lpstr>
      <vt:lpstr>PowerPoint Presentation</vt:lpstr>
      <vt:lpstr>toddler</vt:lpstr>
      <vt:lpstr>child</vt:lpstr>
      <vt:lpstr>teenager</vt:lpstr>
      <vt:lpstr>adult</vt:lpstr>
      <vt:lpstr>PowerPoint Presentation</vt:lpstr>
      <vt:lpstr>PowerPoint Presentation</vt:lpstr>
    </vt:vector>
  </TitlesOfParts>
  <Company> 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paula</dc:creator>
  <cp:lastModifiedBy>paula</cp:lastModifiedBy>
  <cp:revision>15</cp:revision>
  <dcterms:created xsi:type="dcterms:W3CDTF">2009-08-15T09:27:58Z</dcterms:created>
  <dcterms:modified xsi:type="dcterms:W3CDTF">2019-07-30T14:40:17Z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0x0101000D32F260FD1BEB4F8EA3FAD2F88D2060</vt:lpwstr>
  </property>
  <property fmtid="{D5CDD505-2E9C-101B-9397-08002B2CF9AE}" pid="3" name="Order">
    <vt:r8>655800</vt:r8>
  </property>
  <property fmtid="{D5CDD505-2E9C-101B-9397-08002B2CF9AE}" pid="4" name="MediaServiceImageTags">
    <vt:lpwstr/>
  </property>
</Properties>
</file>