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1" r:id="rId3"/>
    <p:sldId id="292" r:id="rId4"/>
    <p:sldId id="259" r:id="rId5"/>
    <p:sldId id="260" r:id="rId6"/>
    <p:sldId id="261" r:id="rId7"/>
    <p:sldId id="284" r:id="rId8"/>
    <p:sldId id="297" r:id="rId9"/>
    <p:sldId id="296" r:id="rId10"/>
    <p:sldId id="263" r:id="rId11"/>
    <p:sldId id="295" r:id="rId12"/>
    <p:sldId id="265" r:id="rId13"/>
    <p:sldId id="286" r:id="rId14"/>
    <p:sldId id="267" r:id="rId15"/>
    <p:sldId id="287" r:id="rId16"/>
    <p:sldId id="272" r:id="rId17"/>
    <p:sldId id="293" r:id="rId18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73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63695E-E7B4-4410-ACAF-F27982686E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DCC0F-DAB5-4531-B092-304B4C85DC8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DC7AEF-459F-4CEE-BC55-C60274767A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589229-C9B2-4D8F-8A2D-F6038B01CBE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9F14CE-F44B-4D00-A29F-5CD3C0A249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B17E06-B3FF-48C3-95B0-54F6EEEA050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88C96-27A3-4BB2-8AD3-4E49E20F5A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EA6057-280C-470B-91D8-D87C404B9E2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CE82FC-9676-4CCA-89E9-852C21B1112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39AFB8-F2F0-480D-90B7-B4122465821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110BCA-50C7-4E23-8C18-1509CA33862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E8CDCE3-6F6B-4351-91C6-0E128D3B5B7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9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z="7200" b="1" smtClean="0">
                <a:latin typeface="Comic Sans MS" pitchFamily="66" charset="0"/>
              </a:rPr>
              <a:t>Lifecycle Quiz</a:t>
            </a:r>
          </a:p>
        </p:txBody>
      </p:sp>
      <p:sp>
        <p:nvSpPr>
          <p:cNvPr id="2051" name="Rectangle 10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latin typeface="Comic Sans MS" pitchFamily="66" charset="0"/>
              </a:rPr>
              <a:t>True or False?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ontent Placeholder 7"/>
          <p:cNvSpPr>
            <a:spLocks noGrp="1"/>
          </p:cNvSpPr>
          <p:nvPr>
            <p:ph idx="1"/>
          </p:nvPr>
        </p:nvSpPr>
        <p:spPr>
          <a:xfrm>
            <a:off x="468313" y="1268413"/>
            <a:ext cx="8218487" cy="453707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sz="5400" b="1" smtClean="0">
                <a:latin typeface="Comic Sans MS" pitchFamily="66" charset="0"/>
              </a:rPr>
              <a:t>1.  Most babies are born after spending about nine months inside their mother’s womb</a:t>
            </a:r>
            <a:endParaRPr lang="en-GB" sz="4000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7"/>
          <p:cNvSpPr>
            <a:spLocks noGrp="1"/>
          </p:cNvSpPr>
          <p:nvPr>
            <p:ph idx="1"/>
          </p:nvPr>
        </p:nvSpPr>
        <p:spPr>
          <a:xfrm>
            <a:off x="611188" y="2636838"/>
            <a:ext cx="7942262" cy="25209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sz="7200" b="1" smtClean="0">
                <a:latin typeface="Comic Sans MS" pitchFamily="66" charset="0"/>
              </a:rPr>
              <a:t>1. True</a:t>
            </a:r>
          </a:p>
          <a:p>
            <a:pPr eaLnBrk="1" hangingPunct="1"/>
            <a:endParaRPr lang="en-GB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ontent Placeholder 8"/>
          <p:cNvSpPr>
            <a:spLocks noGrp="1"/>
          </p:cNvSpPr>
          <p:nvPr>
            <p:ph idx="1"/>
          </p:nvPr>
        </p:nvSpPr>
        <p:spPr>
          <a:xfrm>
            <a:off x="468313" y="2205038"/>
            <a:ext cx="8229600" cy="27654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sz="5400" b="1" smtClean="0">
                <a:latin typeface="Comic Sans MS" pitchFamily="66" charset="0"/>
              </a:rPr>
              <a:t>2.  All babies learn to walk before their first birthday</a:t>
            </a:r>
          </a:p>
          <a:p>
            <a:pPr eaLnBrk="1" hangingPunct="1"/>
            <a:endParaRPr lang="en-GB" b="1" smtClean="0"/>
          </a:p>
          <a:p>
            <a:pPr eaLnBrk="1" hangingPunct="1"/>
            <a:endParaRPr lang="en-GB" b="1" smtClean="0"/>
          </a:p>
          <a:p>
            <a:pPr eaLnBrk="1" hangingPunct="1"/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ontent Placeholder 7"/>
          <p:cNvSpPr>
            <a:spLocks noGrp="1"/>
          </p:cNvSpPr>
          <p:nvPr>
            <p:ph idx="1"/>
          </p:nvPr>
        </p:nvSpPr>
        <p:spPr>
          <a:xfrm>
            <a:off x="611188" y="2636838"/>
            <a:ext cx="7942262" cy="25209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sz="7200" b="1" smtClean="0">
                <a:latin typeface="Comic Sans MS" pitchFamily="66" charset="0"/>
              </a:rPr>
              <a:t>2. False</a:t>
            </a:r>
          </a:p>
          <a:p>
            <a:pPr eaLnBrk="1" hangingPunct="1"/>
            <a:endParaRPr lang="en-GB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GB" smtClean="0"/>
          </a:p>
          <a:p>
            <a:pPr algn="ctr" eaLnBrk="1" hangingPunct="1">
              <a:buFontTx/>
              <a:buNone/>
            </a:pPr>
            <a:r>
              <a:rPr lang="en-GB" sz="5400" b="1" smtClean="0">
                <a:latin typeface="Comic Sans MS" pitchFamily="66" charset="0"/>
              </a:rPr>
              <a:t>3.  All children’s bodies start to change at the age of 13</a:t>
            </a:r>
          </a:p>
          <a:p>
            <a:pPr eaLnBrk="1" hangingPunct="1"/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ontent Placeholder 7"/>
          <p:cNvSpPr>
            <a:spLocks noGrp="1"/>
          </p:cNvSpPr>
          <p:nvPr>
            <p:ph idx="1"/>
          </p:nvPr>
        </p:nvSpPr>
        <p:spPr>
          <a:xfrm>
            <a:off x="611188" y="2636838"/>
            <a:ext cx="7942262" cy="25209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sz="7200" b="1" smtClean="0">
                <a:latin typeface="Comic Sans MS" pitchFamily="66" charset="0"/>
              </a:rPr>
              <a:t>3. False</a:t>
            </a:r>
          </a:p>
          <a:p>
            <a:pPr eaLnBrk="1" hangingPunct="1"/>
            <a:endParaRPr lang="en-GB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GB" smtClean="0"/>
          </a:p>
          <a:p>
            <a:pPr algn="ctr" eaLnBrk="1" hangingPunct="1">
              <a:buFontTx/>
              <a:buNone/>
            </a:pPr>
            <a:r>
              <a:rPr lang="en-GB" sz="5400" b="1" smtClean="0">
                <a:latin typeface="Comic Sans MS" pitchFamily="66" charset="0"/>
              </a:rPr>
              <a:t>4. Some teenagers get spots on their faces</a:t>
            </a:r>
            <a:endParaRPr lang="en-GB" sz="4000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7"/>
          <p:cNvSpPr>
            <a:spLocks noGrp="1"/>
          </p:cNvSpPr>
          <p:nvPr>
            <p:ph idx="1"/>
          </p:nvPr>
        </p:nvSpPr>
        <p:spPr>
          <a:xfrm>
            <a:off x="611188" y="2636838"/>
            <a:ext cx="7942262" cy="25209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sz="7200" b="1" smtClean="0">
                <a:latin typeface="Comic Sans MS" pitchFamily="66" charset="0"/>
              </a:rPr>
              <a:t>4. True</a:t>
            </a:r>
          </a:p>
          <a:p>
            <a:pPr eaLnBrk="1" hangingPunct="1"/>
            <a:endParaRPr lang="en-GB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7"/>
          <p:cNvSpPr>
            <a:spLocks noGrp="1"/>
          </p:cNvSpPr>
          <p:nvPr>
            <p:ph idx="1"/>
          </p:nvPr>
        </p:nvSpPr>
        <p:spPr>
          <a:xfrm>
            <a:off x="395288" y="2133600"/>
            <a:ext cx="8229600" cy="338296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sz="5400" b="1" smtClean="0">
                <a:latin typeface="Comic Sans MS" pitchFamily="66" charset="0"/>
              </a:rPr>
              <a:t>5.  Teenagers’ voices get deeper</a:t>
            </a:r>
            <a:endParaRPr lang="en-GB" sz="4000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7"/>
          <p:cNvSpPr>
            <a:spLocks noGrp="1"/>
          </p:cNvSpPr>
          <p:nvPr>
            <p:ph idx="1"/>
          </p:nvPr>
        </p:nvSpPr>
        <p:spPr>
          <a:xfrm>
            <a:off x="611188" y="2636838"/>
            <a:ext cx="7942262" cy="25209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sz="7200" b="1" smtClean="0">
                <a:latin typeface="Comic Sans MS" pitchFamily="66" charset="0"/>
              </a:rPr>
              <a:t>5. True</a:t>
            </a:r>
          </a:p>
          <a:p>
            <a:pPr eaLnBrk="1" hangingPunct="1"/>
            <a:endParaRPr lang="en-GB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7"/>
          <p:cNvSpPr>
            <a:spLocks noGrp="1"/>
          </p:cNvSpPr>
          <p:nvPr>
            <p:ph idx="1"/>
          </p:nvPr>
        </p:nvSpPr>
        <p:spPr>
          <a:xfrm>
            <a:off x="468313" y="2205038"/>
            <a:ext cx="8156575" cy="33845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sz="5400" b="1" smtClean="0">
                <a:latin typeface="Comic Sans MS" pitchFamily="66" charset="0"/>
              </a:rPr>
              <a:t>6. Adults have more hair on their bodies than children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7"/>
          <p:cNvSpPr>
            <a:spLocks noGrp="1"/>
          </p:cNvSpPr>
          <p:nvPr>
            <p:ph idx="1"/>
          </p:nvPr>
        </p:nvSpPr>
        <p:spPr>
          <a:xfrm>
            <a:off x="611188" y="2636838"/>
            <a:ext cx="7942262" cy="25209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sz="7200" b="1" smtClean="0">
                <a:latin typeface="Comic Sans MS" pitchFamily="66" charset="0"/>
              </a:rPr>
              <a:t>6. True</a:t>
            </a:r>
          </a:p>
          <a:p>
            <a:pPr eaLnBrk="1" hangingPunct="1"/>
            <a:endParaRPr lang="en-GB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7"/>
          <p:cNvSpPr>
            <a:spLocks noGrp="1"/>
          </p:cNvSpPr>
          <p:nvPr>
            <p:ph idx="1"/>
          </p:nvPr>
        </p:nvSpPr>
        <p:spPr>
          <a:xfrm>
            <a:off x="468313" y="2133600"/>
            <a:ext cx="8229600" cy="26638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sz="5400" b="1" smtClean="0">
                <a:latin typeface="Comic Sans MS" pitchFamily="66" charset="0"/>
              </a:rPr>
              <a:t>7. Adults can grow new teeth to replace broken ones</a:t>
            </a:r>
          </a:p>
          <a:p>
            <a:pPr eaLnBrk="1" hangingPunct="1"/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7"/>
          <p:cNvSpPr>
            <a:spLocks noGrp="1"/>
          </p:cNvSpPr>
          <p:nvPr>
            <p:ph idx="1"/>
          </p:nvPr>
        </p:nvSpPr>
        <p:spPr>
          <a:xfrm>
            <a:off x="611188" y="2636838"/>
            <a:ext cx="7942262" cy="25209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sz="7200" b="1" smtClean="0">
                <a:latin typeface="Comic Sans MS" pitchFamily="66" charset="0"/>
              </a:rPr>
              <a:t>7. False</a:t>
            </a:r>
          </a:p>
          <a:p>
            <a:pPr eaLnBrk="1" hangingPunct="1"/>
            <a:endParaRPr lang="en-GB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7"/>
          <p:cNvSpPr>
            <a:spLocks noGrp="1"/>
          </p:cNvSpPr>
          <p:nvPr>
            <p:ph idx="1"/>
          </p:nvPr>
        </p:nvSpPr>
        <p:spPr>
          <a:xfrm>
            <a:off x="468313" y="1844675"/>
            <a:ext cx="8218487" cy="25495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sz="5400" b="1" smtClean="0">
                <a:latin typeface="Comic Sans MS" pitchFamily="66" charset="0"/>
              </a:rPr>
              <a:t>8. After the age of seventy, elders shrink five centimetres each year</a:t>
            </a:r>
          </a:p>
          <a:p>
            <a:pPr eaLnBrk="1" hangingPunct="1"/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7"/>
          <p:cNvSpPr>
            <a:spLocks noGrp="1"/>
          </p:cNvSpPr>
          <p:nvPr>
            <p:ph idx="1"/>
          </p:nvPr>
        </p:nvSpPr>
        <p:spPr>
          <a:xfrm>
            <a:off x="611188" y="2636838"/>
            <a:ext cx="7942262" cy="25209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sz="7200" b="1" smtClean="0">
                <a:latin typeface="Comic Sans MS" pitchFamily="66" charset="0"/>
              </a:rPr>
              <a:t>8. False</a:t>
            </a:r>
          </a:p>
          <a:p>
            <a:pPr eaLnBrk="1" hangingPunct="1"/>
            <a:endParaRPr lang="en-GB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32F260FD1BEB4F8EA3FAD2F88D2060" ma:contentTypeVersion="14" ma:contentTypeDescription="Create a new document." ma:contentTypeScope="" ma:versionID="8fd982d59bb7367d9525815842e3d522">
  <xsd:schema xmlns:xsd="http://www.w3.org/2001/XMLSchema" xmlns:xs="http://www.w3.org/2001/XMLSchema" xmlns:p="http://schemas.microsoft.com/office/2006/metadata/properties" xmlns:ns2="20035aa0-24b0-4550-b58c-f9f060dc7cf9" xmlns:ns3="10a47df9-988f-4178-b7ff-a4eb2647b9d8" targetNamespace="http://schemas.microsoft.com/office/2006/metadata/properties" ma:root="true" ma:fieldsID="2a4ef0208abbe91bc0545c603ecdbed1" ns2:_="" ns3:_="">
    <xsd:import namespace="20035aa0-24b0-4550-b58c-f9f060dc7cf9"/>
    <xsd:import namespace="10a47df9-988f-4178-b7ff-a4eb2647b9d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SearchProperties" minOccurs="0"/>
                <xsd:element ref="ns2:MediaServiceDateTaken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035aa0-24b0-4550-b58c-f9f060dc7cf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7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beea32e4-9dfe-4161-a4de-4b59b6491d9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a47df9-988f-4178-b7ff-a4eb2647b9d8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6466c3fd-373f-4ad9-8a07-5b4b52936702}" ma:internalName="TaxCatchAll" ma:showField="CatchAllData" ma:web="10a47df9-988f-4178-b7ff-a4eb2647b9d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0035aa0-24b0-4550-b58c-f9f060dc7cf9">
      <Terms xmlns="http://schemas.microsoft.com/office/infopath/2007/PartnerControls"/>
    </lcf76f155ced4ddcb4097134ff3c332f>
    <TaxCatchAll xmlns="10a47df9-988f-4178-b7ff-a4eb2647b9d8" xsi:nil="true"/>
  </documentManagement>
</p:properties>
</file>

<file path=customXml/itemProps1.xml><?xml version="1.0" encoding="utf-8"?>
<ds:datastoreItem xmlns:ds="http://schemas.openxmlformats.org/officeDocument/2006/customXml" ds:itemID="{292568CF-CBA0-4A2B-9C6E-BA5411B1592C}"/>
</file>

<file path=customXml/itemProps2.xml><?xml version="1.0" encoding="utf-8"?>
<ds:datastoreItem xmlns:ds="http://schemas.openxmlformats.org/officeDocument/2006/customXml" ds:itemID="{51FD9DFD-3058-45A0-9882-FEE31E9B6138}"/>
</file>

<file path=customXml/itemProps3.xml><?xml version="1.0" encoding="utf-8"?>
<ds:datastoreItem xmlns:ds="http://schemas.openxmlformats.org/officeDocument/2006/customXml" ds:itemID="{F8622E4A-5E8A-46A2-B68D-08D063E0688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</TotalTime>
  <Words>121</Words>
  <Application>Microsoft Office PowerPoint</Application>
  <PresentationFormat>On-screen Show (4:3)</PresentationFormat>
  <Paragraphs>21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Comic Sans MS</vt:lpstr>
      <vt:lpstr>Default Design</vt:lpstr>
      <vt:lpstr>Lifecycle Quiz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Becky</dc:creator>
  <cp:lastModifiedBy>Paula</cp:lastModifiedBy>
  <cp:revision>15</cp:revision>
  <dcterms:created xsi:type="dcterms:W3CDTF">2013-05-30T13:25:58Z</dcterms:created>
  <dcterms:modified xsi:type="dcterms:W3CDTF">2013-09-11T16:21:53Z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0x0101000D32F260FD1BEB4F8EA3FAD2F88D2060</vt:lpwstr>
  </property>
  <property fmtid="{D5CDD505-2E9C-101B-9397-08002B2CF9AE}" pid="3" name="Order">
    <vt:r8>1131600</vt:r8>
  </property>
  <property fmtid="{D5CDD505-2E9C-101B-9397-08002B2CF9AE}" pid="4" name="MediaServiceImageTags">
    <vt:lpwstr/>
  </property>
</Properties>
</file>